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D329-B4C1-4423-8D2A-6733B6D84A61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1F59-1E52-45BD-A6BB-B5F0B9EFA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2058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D329-B4C1-4423-8D2A-6733B6D84A61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1F59-1E52-45BD-A6BB-B5F0B9EFA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2145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D329-B4C1-4423-8D2A-6733B6D84A61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1F59-1E52-45BD-A6BB-B5F0B9EFA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8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D329-B4C1-4423-8D2A-6733B6D84A61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1F59-1E52-45BD-A6BB-B5F0B9EFA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433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D329-B4C1-4423-8D2A-6733B6D84A61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1F59-1E52-45BD-A6BB-B5F0B9EFA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533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D329-B4C1-4423-8D2A-6733B6D84A61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1F59-1E52-45BD-A6BB-B5F0B9EFA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6087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D329-B4C1-4423-8D2A-6733B6D84A61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1F59-1E52-45BD-A6BB-B5F0B9EFA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16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D329-B4C1-4423-8D2A-6733B6D84A61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1F59-1E52-45BD-A6BB-B5F0B9EFA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0566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D329-B4C1-4423-8D2A-6733B6D84A61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1F59-1E52-45BD-A6BB-B5F0B9EFA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727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D329-B4C1-4423-8D2A-6733B6D84A61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1F59-1E52-45BD-A6BB-B5F0B9EFA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8102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D329-B4C1-4423-8D2A-6733B6D84A61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51F59-1E52-45BD-A6BB-B5F0B9EFA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614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5D329-B4C1-4423-8D2A-6733B6D84A61}" type="datetimeFigureOut">
              <a:rPr kumimoji="1" lang="ja-JP" altLang="en-US" smtClean="0"/>
              <a:t>2020/4/20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51F59-1E52-45BD-A6BB-B5F0B9EFA6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3061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ＴＥＳＴ配信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654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ＴＥＳＴ配信２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7033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ＴＥＳＴ配信３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4352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ＴＥＳＴ配信４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25804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ＴＥＳＴ配信５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9428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ＴＥＳＴ配信６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94353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ＴＥＳＴ配信７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22164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</Words>
  <Application>Microsoft Office PowerPoint</Application>
  <PresentationFormat>ワイド画面</PresentationFormat>
  <Paragraphs>7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ＭＳ Ｐゴシック</vt:lpstr>
      <vt:lpstr>Arial</vt:lpstr>
      <vt:lpstr>Calibri</vt:lpstr>
      <vt:lpstr>Calibri Light</vt:lpstr>
      <vt:lpstr>Office テーマ</vt:lpstr>
      <vt:lpstr>ＴＥＳＴ配信</vt:lpstr>
      <vt:lpstr>ＴＥＳＴ配信２</vt:lpstr>
      <vt:lpstr>ＴＥＳＴ配信３</vt:lpstr>
      <vt:lpstr>ＴＥＳＴ配信４</vt:lpstr>
      <vt:lpstr>ＴＥＳＴ配信５</vt:lpstr>
      <vt:lpstr>ＴＥＳＴ配信６</vt:lpstr>
      <vt:lpstr>ＴＥＳＴ配信７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ＴＥＳＴ配信</dc:title>
  <dc:creator>岡野 清</dc:creator>
  <cp:lastModifiedBy>岡野 清</cp:lastModifiedBy>
  <cp:revision>2</cp:revision>
  <dcterms:created xsi:type="dcterms:W3CDTF">2020-04-20T08:28:22Z</dcterms:created>
  <dcterms:modified xsi:type="dcterms:W3CDTF">2020-04-20T08:30:08Z</dcterms:modified>
</cp:coreProperties>
</file>