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4" r:id="rId6"/>
    <p:sldId id="263" r:id="rId7"/>
    <p:sldId id="260" r:id="rId8"/>
    <p:sldId id="261" r:id="rId9"/>
    <p:sldId id="262" r:id="rId10"/>
  </p:sldIdLst>
  <p:sldSz cx="9144000" cy="5143500" type="screen16x9"/>
  <p:notesSz cx="6858000" cy="9144000"/>
  <p:embeddedFontLst>
    <p:embeddedFont>
      <p:font typeface="Meiryo" panose="020B0604030504040204" pitchFamily="50" charset="-128"/>
      <p:regular r:id="rId12"/>
      <p:bold r:id="rId13"/>
      <p:italic r:id="rId14"/>
      <p:boldItalic r:id="rId15"/>
    </p:embeddedFont>
    <p:embeddedFont>
      <p:font typeface="Lato" panose="020F0502020204030203" pitchFamily="34" charset="0"/>
      <p:regular r:id="rId16"/>
      <p:bold r:id="rId17"/>
      <p:italic r:id="rId18"/>
      <p:boldItalic r:id="rId19"/>
    </p:embeddedFont>
    <p:embeddedFont>
      <p:font typeface="Raleway" pitchFamily="2" charset="0"/>
      <p:regular r:id="rId20"/>
      <p:bold r:id="rId21"/>
      <p:italic r:id="rId22"/>
      <p:boldItalic r:id="rId23"/>
    </p:embeddedFont>
    <p:embeddedFont>
      <p:font typeface="Verdana" panose="020B060403050404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C02F3DA-D3C5-4820-BEFA-3CD94457E8CE}">
  <a:tblStyle styleId="{DC02F3DA-D3C5-4820-BEFA-3CD94457E8C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4"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7b67ac9c11_0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7b67ac9c11_0_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7f66690a4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7f66690a4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a9c5f6c21e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a9c5f6c21e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a9c5f6c21e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a9c5f6c21e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a9c5f6c21e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a9c5f6c21e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7b67ac9c11_0_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7b67ac9c11_0_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a933b2b86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a933b2b86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7b798fdc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7b798fdc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10"/>
        <p:cNvGrpSpPr/>
        <p:nvPr/>
      </p:nvGrpSpPr>
      <p:grpSpPr>
        <a:xfrm>
          <a:off x="0" y="0"/>
          <a:ext cx="0" cy="0"/>
          <a:chOff x="0" y="0"/>
          <a:chExt cx="0" cy="0"/>
        </a:xfrm>
      </p:grpSpPr>
      <p:sp>
        <p:nvSpPr>
          <p:cNvPr id="11" name="Google Shape;11;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803742" y="1311231"/>
            <a:ext cx="745763" cy="45826"/>
            <a:chOff x="4580561" y="2589004"/>
            <a:chExt cx="1064464" cy="25200"/>
          </a:xfrm>
        </p:grpSpPr>
        <p:sp>
          <p:nvSpPr>
            <p:cNvPr id="13" name="Google Shape;13;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4836311" y="2333254"/>
              <a:ext cx="25200" cy="536700"/>
            </a:xfrm>
            <a:prstGeom prst="rect">
              <a:avLst/>
            </a:prstGeom>
            <a:solidFill>
              <a:srgbClr val="3D8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txBox="1">
            <a:spLocks noGrp="1"/>
          </p:cNvSpPr>
          <p:nvPr>
            <p:ph type="ctrTitle"/>
          </p:nvPr>
        </p:nvSpPr>
        <p:spPr>
          <a:xfrm>
            <a:off x="727950" y="1432625"/>
            <a:ext cx="7688100" cy="16647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6" name="Google Shape;16;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7" name="Google Shape;17;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2"/>
        </a:solidFill>
        <a:effectLst/>
      </p:bgPr>
    </p:bg>
    <p:spTree>
      <p:nvGrpSpPr>
        <p:cNvPr id="1" name="Shape 81"/>
        <p:cNvGrpSpPr/>
        <p:nvPr/>
      </p:nvGrpSpPr>
      <p:grpSpPr>
        <a:xfrm>
          <a:off x="0" y="0"/>
          <a:ext cx="0" cy="0"/>
          <a:chOff x="0" y="0"/>
          <a:chExt cx="0" cy="0"/>
        </a:xfrm>
      </p:grpSpPr>
      <p:grpSp>
        <p:nvGrpSpPr>
          <p:cNvPr id="82" name="Google Shape;82;p11"/>
          <p:cNvGrpSpPr/>
          <p:nvPr/>
        </p:nvGrpSpPr>
        <p:grpSpPr>
          <a:xfrm>
            <a:off x="830392" y="4169130"/>
            <a:ext cx="745763" cy="45826"/>
            <a:chOff x="4580561" y="2589004"/>
            <a:chExt cx="1064464" cy="25200"/>
          </a:xfrm>
        </p:grpSpPr>
        <p:sp>
          <p:nvSpPr>
            <p:cNvPr id="83" name="Google Shape;83;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Google Shape;85;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86" name="Google Shape;86;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68300">
              <a:spcBef>
                <a:spcPts val="0"/>
              </a:spcBef>
              <a:spcAft>
                <a:spcPts val="0"/>
              </a:spcAft>
              <a:buClr>
                <a:schemeClr val="lt1"/>
              </a:buClr>
              <a:buSzPts val="2200"/>
              <a:buChar char="●"/>
              <a:defRPr>
                <a:solidFill>
                  <a:schemeClr val="lt1"/>
                </a:solidFill>
              </a:defRPr>
            </a:lvl1pPr>
            <a:lvl2pPr marL="914400" lvl="1" indent="-355600">
              <a:spcBef>
                <a:spcPts val="0"/>
              </a:spcBef>
              <a:spcAft>
                <a:spcPts val="0"/>
              </a:spcAft>
              <a:buClr>
                <a:schemeClr val="lt1"/>
              </a:buClr>
              <a:buSzPts val="2000"/>
              <a:buChar char="○"/>
              <a:defRPr>
                <a:solidFill>
                  <a:schemeClr val="lt1"/>
                </a:solidFill>
              </a:defRPr>
            </a:lvl2pPr>
            <a:lvl3pPr marL="1371600" lvl="2" indent="-355600">
              <a:spcBef>
                <a:spcPts val="0"/>
              </a:spcBef>
              <a:spcAft>
                <a:spcPts val="0"/>
              </a:spcAft>
              <a:buClr>
                <a:schemeClr val="lt1"/>
              </a:buClr>
              <a:buSzPts val="2000"/>
              <a:buChar char="■"/>
              <a:defRPr>
                <a:solidFill>
                  <a:schemeClr val="lt1"/>
                </a:solidFill>
              </a:defRPr>
            </a:lvl3pPr>
            <a:lvl4pPr marL="1828800" lvl="3" indent="-355600">
              <a:spcBef>
                <a:spcPts val="0"/>
              </a:spcBef>
              <a:spcAft>
                <a:spcPts val="0"/>
              </a:spcAft>
              <a:buClr>
                <a:schemeClr val="lt1"/>
              </a:buClr>
              <a:buSzPts val="2000"/>
              <a:buChar char="●"/>
              <a:defRPr>
                <a:solidFill>
                  <a:schemeClr val="lt1"/>
                </a:solidFill>
              </a:defRPr>
            </a:lvl4pPr>
            <a:lvl5pPr marL="2286000" lvl="4" indent="-355600">
              <a:spcBef>
                <a:spcPts val="0"/>
              </a:spcBef>
              <a:spcAft>
                <a:spcPts val="0"/>
              </a:spcAft>
              <a:buClr>
                <a:schemeClr val="lt1"/>
              </a:buClr>
              <a:buSzPts val="2000"/>
              <a:buChar char="○"/>
              <a:defRPr>
                <a:solidFill>
                  <a:schemeClr val="lt1"/>
                </a:solidFill>
              </a:defRPr>
            </a:lvl5pPr>
            <a:lvl6pPr marL="2743200" lvl="5" indent="-355600">
              <a:spcBef>
                <a:spcPts val="0"/>
              </a:spcBef>
              <a:spcAft>
                <a:spcPts val="0"/>
              </a:spcAft>
              <a:buClr>
                <a:schemeClr val="lt1"/>
              </a:buClr>
              <a:buSzPts val="2000"/>
              <a:buChar char="■"/>
              <a:defRPr>
                <a:solidFill>
                  <a:schemeClr val="lt1"/>
                </a:solidFill>
              </a:defRPr>
            </a:lvl6pPr>
            <a:lvl7pPr marL="3200400" lvl="6" indent="-355600">
              <a:spcBef>
                <a:spcPts val="0"/>
              </a:spcBef>
              <a:spcAft>
                <a:spcPts val="0"/>
              </a:spcAft>
              <a:buClr>
                <a:schemeClr val="lt1"/>
              </a:buClr>
              <a:buSzPts val="2000"/>
              <a:buChar char="●"/>
              <a:defRPr>
                <a:solidFill>
                  <a:schemeClr val="lt1"/>
                </a:solidFill>
              </a:defRPr>
            </a:lvl7pPr>
            <a:lvl8pPr marL="3657600" lvl="7" indent="-355600">
              <a:spcBef>
                <a:spcPts val="0"/>
              </a:spcBef>
              <a:spcAft>
                <a:spcPts val="0"/>
              </a:spcAft>
              <a:buClr>
                <a:schemeClr val="lt1"/>
              </a:buClr>
              <a:buSzPts val="2000"/>
              <a:buChar char="○"/>
              <a:defRPr>
                <a:solidFill>
                  <a:schemeClr val="lt1"/>
                </a:solidFill>
              </a:defRPr>
            </a:lvl8pPr>
            <a:lvl9pPr marL="4114800" lvl="8" indent="-355600">
              <a:spcBef>
                <a:spcPts val="0"/>
              </a:spcBef>
              <a:spcAft>
                <a:spcPts val="0"/>
              </a:spcAft>
              <a:buClr>
                <a:schemeClr val="lt1"/>
              </a:buClr>
              <a:buSzPts val="2000"/>
              <a:buChar char="■"/>
              <a:defRPr>
                <a:solidFill>
                  <a:schemeClr val="lt1"/>
                </a:solidFill>
              </a:defRPr>
            </a:lvl9pPr>
          </a:lstStyle>
          <a:p>
            <a:endParaRPr/>
          </a:p>
        </p:txBody>
      </p:sp>
      <p:sp>
        <p:nvSpPr>
          <p:cNvPr id="87" name="Google Shape;87;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8"/>
        <p:cNvGrpSpPr/>
        <p:nvPr/>
      </p:nvGrpSpPr>
      <p:grpSpPr>
        <a:xfrm>
          <a:off x="0" y="0"/>
          <a:ext cx="0" cy="0"/>
          <a:chOff x="0" y="0"/>
          <a:chExt cx="0" cy="0"/>
        </a:xfrm>
      </p:grpSpPr>
      <p:sp>
        <p:nvSpPr>
          <p:cNvPr id="89" name="Google Shape;89;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grpSp>
        <p:nvGrpSpPr>
          <p:cNvPr id="90" name="Google Shape;90;p12"/>
          <p:cNvGrpSpPr/>
          <p:nvPr/>
        </p:nvGrpSpPr>
        <p:grpSpPr>
          <a:xfrm>
            <a:off x="110617" y="631406"/>
            <a:ext cx="745763" cy="45826"/>
            <a:chOff x="4580561" y="2589004"/>
            <a:chExt cx="1064464" cy="25200"/>
          </a:xfrm>
        </p:grpSpPr>
        <p:sp>
          <p:nvSpPr>
            <p:cNvPr id="91" name="Google Shape;91;p1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solidFill>
        <a:effectLst/>
      </p:bgPr>
    </p:bg>
    <p:spTree>
      <p:nvGrpSpPr>
        <p:cNvPr id="1" name="Shape 18"/>
        <p:cNvGrpSpPr/>
        <p:nvPr/>
      </p:nvGrpSpPr>
      <p:grpSpPr>
        <a:xfrm>
          <a:off x="0" y="0"/>
          <a:ext cx="0" cy="0"/>
          <a:chOff x="0" y="0"/>
          <a:chExt cx="0" cy="0"/>
        </a:xfrm>
      </p:grpSpPr>
      <p:grpSp>
        <p:nvGrpSpPr>
          <p:cNvPr id="19" name="Google Shape;19;p3"/>
          <p:cNvGrpSpPr/>
          <p:nvPr/>
        </p:nvGrpSpPr>
        <p:grpSpPr>
          <a:xfrm>
            <a:off x="937342" y="1191256"/>
            <a:ext cx="745763" cy="45826"/>
            <a:chOff x="4580561" y="2589004"/>
            <a:chExt cx="1064464" cy="25200"/>
          </a:xfrm>
        </p:grpSpPr>
        <p:sp>
          <p:nvSpPr>
            <p:cNvPr id="20" name="Google Shape;20;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22;p3"/>
          <p:cNvSpPr txBox="1">
            <a:spLocks noGrp="1"/>
          </p:cNvSpPr>
          <p:nvPr>
            <p:ph type="title"/>
          </p:nvPr>
        </p:nvSpPr>
        <p:spPr>
          <a:xfrm>
            <a:off x="1010350" y="1360275"/>
            <a:ext cx="6671100" cy="25872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400"/>
              <a:buNone/>
              <a:defRPr sz="34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3" name="Google Shape;23;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ja"/>
              <a:t>‹#›</a:t>
            </a:fld>
            <a:endParaRPr/>
          </a:p>
        </p:txBody>
      </p:sp>
      <p:sp>
        <p:nvSpPr>
          <p:cNvPr id="24" name="Google Shape;24;p3"/>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0" y="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28" name="Google Shape;28;p4"/>
          <p:cNvSpPr txBox="1">
            <a:spLocks noGrp="1"/>
          </p:cNvSpPr>
          <p:nvPr>
            <p:ph type="body" idx="1"/>
          </p:nvPr>
        </p:nvSpPr>
        <p:spPr>
          <a:xfrm>
            <a:off x="249575" y="879225"/>
            <a:ext cx="8561400" cy="3870600"/>
          </a:xfrm>
          <a:prstGeom prst="rect">
            <a:avLst/>
          </a:prstGeom>
        </p:spPr>
        <p:txBody>
          <a:bodyPr spcFirstLastPara="1" wrap="square" lIns="91425" tIns="91425" rIns="91425" bIns="91425" anchor="t" anchorCtr="0">
            <a:normAutofit/>
          </a:bodyPr>
          <a:lstStyle>
            <a:lvl1pPr marL="457200" lvl="0" indent="-368300">
              <a:spcBef>
                <a:spcPts val="0"/>
              </a:spcBef>
              <a:spcAft>
                <a:spcPts val="0"/>
              </a:spcAft>
              <a:buSzPts val="22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29" name="Google Shape;29;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grpSp>
        <p:nvGrpSpPr>
          <p:cNvPr id="30" name="Google Shape;30;p4"/>
          <p:cNvGrpSpPr/>
          <p:nvPr/>
        </p:nvGrpSpPr>
        <p:grpSpPr>
          <a:xfrm>
            <a:off x="110617" y="631406"/>
            <a:ext cx="745763" cy="45826"/>
            <a:chOff x="4580561" y="2589004"/>
            <a:chExt cx="1064464" cy="25200"/>
          </a:xfrm>
        </p:grpSpPr>
        <p:sp>
          <p:nvSpPr>
            <p:cNvPr id="31" name="Google Shape;31;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
        <p:cNvGrpSpPr/>
        <p:nvPr/>
      </p:nvGrpSpPr>
      <p:grpSpPr>
        <a:xfrm>
          <a:off x="0" y="0"/>
          <a:ext cx="0" cy="0"/>
          <a:chOff x="0" y="0"/>
          <a:chExt cx="0" cy="0"/>
        </a:xfrm>
      </p:grpSpPr>
      <p:sp>
        <p:nvSpPr>
          <p:cNvPr id="34" name="Google Shape;34;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35;p5"/>
          <p:cNvGrpSpPr/>
          <p:nvPr/>
        </p:nvGrpSpPr>
        <p:grpSpPr>
          <a:xfrm>
            <a:off x="110617" y="631406"/>
            <a:ext cx="745763" cy="45826"/>
            <a:chOff x="4580561" y="2589004"/>
            <a:chExt cx="1064464" cy="25200"/>
          </a:xfrm>
        </p:grpSpPr>
        <p:sp>
          <p:nvSpPr>
            <p:cNvPr id="36" name="Google Shape;36;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5"/>
          <p:cNvSpPr txBox="1">
            <a:spLocks noGrp="1"/>
          </p:cNvSpPr>
          <p:nvPr>
            <p:ph type="title"/>
          </p:nvPr>
        </p:nvSpPr>
        <p:spPr>
          <a:xfrm>
            <a:off x="0" y="-2370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9" name="Google Shape;39;p5"/>
          <p:cNvSpPr txBox="1">
            <a:spLocks noGrp="1"/>
          </p:cNvSpPr>
          <p:nvPr>
            <p:ph type="body" idx="1"/>
          </p:nvPr>
        </p:nvSpPr>
        <p:spPr>
          <a:xfrm>
            <a:off x="276125" y="905875"/>
            <a:ext cx="3774300" cy="2261100"/>
          </a:xfrm>
          <a:prstGeom prst="rect">
            <a:avLst/>
          </a:prstGeom>
        </p:spPr>
        <p:txBody>
          <a:bodyPr spcFirstLastPara="1" wrap="square" lIns="91425" tIns="91425" rIns="91425" bIns="91425" anchor="t" anchorCtr="0">
            <a:normAutofit/>
          </a:bodyPr>
          <a:lstStyle>
            <a:lvl1pPr marL="457200" lvl="0" indent="-368300">
              <a:spcBef>
                <a:spcPts val="0"/>
              </a:spcBef>
              <a:spcAft>
                <a:spcPts val="0"/>
              </a:spcAft>
              <a:buSzPts val="22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40" name="Google Shape;40;p5"/>
          <p:cNvSpPr txBox="1">
            <a:spLocks noGrp="1"/>
          </p:cNvSpPr>
          <p:nvPr>
            <p:ph type="body" idx="2"/>
          </p:nvPr>
        </p:nvSpPr>
        <p:spPr>
          <a:xfrm>
            <a:off x="4483654" y="772600"/>
            <a:ext cx="3774300" cy="2261100"/>
          </a:xfrm>
          <a:prstGeom prst="rect">
            <a:avLst/>
          </a:prstGeom>
        </p:spPr>
        <p:txBody>
          <a:bodyPr spcFirstLastPara="1" wrap="square" lIns="91425" tIns="91425" rIns="91425" bIns="91425" anchor="t" anchorCtr="0">
            <a:normAutofit/>
          </a:bodyPr>
          <a:lstStyle>
            <a:lvl1pPr marL="457200" lvl="0" indent="-368300">
              <a:spcBef>
                <a:spcPts val="0"/>
              </a:spcBef>
              <a:spcAft>
                <a:spcPts val="0"/>
              </a:spcAft>
              <a:buSzPts val="22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41" name="Google Shape;41;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txBox="1">
            <a:spLocks noGrp="1"/>
          </p:cNvSpPr>
          <p:nvPr>
            <p:ph type="title"/>
          </p:nvPr>
        </p:nvSpPr>
        <p:spPr>
          <a:xfrm>
            <a:off x="0" y="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45" name="Google Shape;45;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grpSp>
        <p:nvGrpSpPr>
          <p:cNvPr id="46" name="Google Shape;46;p6"/>
          <p:cNvGrpSpPr/>
          <p:nvPr/>
        </p:nvGrpSpPr>
        <p:grpSpPr>
          <a:xfrm>
            <a:off x="110617" y="631406"/>
            <a:ext cx="745763" cy="45826"/>
            <a:chOff x="4580561" y="2589004"/>
            <a:chExt cx="1064464" cy="25200"/>
          </a:xfrm>
        </p:grpSpPr>
        <p:sp>
          <p:nvSpPr>
            <p:cNvPr id="47" name="Google Shape;47;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9"/>
        <p:cNvGrpSpPr/>
        <p:nvPr/>
      </p:nvGrpSpPr>
      <p:grpSpPr>
        <a:xfrm>
          <a:off x="0" y="0"/>
          <a:ext cx="0" cy="0"/>
          <a:chOff x="0" y="0"/>
          <a:chExt cx="0" cy="0"/>
        </a:xfrm>
      </p:grpSpPr>
      <p:sp>
        <p:nvSpPr>
          <p:cNvPr id="50" name="Google Shape;50;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txBox="1">
            <a:spLocks noGrp="1"/>
          </p:cNvSpPr>
          <p:nvPr>
            <p:ph type="title"/>
          </p:nvPr>
        </p:nvSpPr>
        <p:spPr>
          <a:xfrm>
            <a:off x="0" y="0"/>
            <a:ext cx="9144000" cy="4878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52" name="Google Shape;52;p7"/>
          <p:cNvSpPr txBox="1">
            <a:spLocks noGrp="1"/>
          </p:cNvSpPr>
          <p:nvPr>
            <p:ph type="body" idx="1"/>
          </p:nvPr>
        </p:nvSpPr>
        <p:spPr>
          <a:xfrm>
            <a:off x="150600" y="794175"/>
            <a:ext cx="4901400" cy="4349400"/>
          </a:xfrm>
          <a:prstGeom prst="rect">
            <a:avLst/>
          </a:prstGeom>
        </p:spPr>
        <p:txBody>
          <a:bodyPr spcFirstLastPara="1" wrap="square" lIns="91425" tIns="91425" rIns="91425" bIns="91425" anchor="t" anchorCtr="0">
            <a:normAutofit/>
          </a:bodyPr>
          <a:lstStyle>
            <a:lvl1pPr marL="457200" lvl="0" indent="-368300">
              <a:spcBef>
                <a:spcPts val="0"/>
              </a:spcBef>
              <a:spcAft>
                <a:spcPts val="0"/>
              </a:spcAft>
              <a:buSzPts val="22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53" name="Google Shape;53;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grpSp>
        <p:nvGrpSpPr>
          <p:cNvPr id="54" name="Google Shape;54;p7"/>
          <p:cNvGrpSpPr/>
          <p:nvPr/>
        </p:nvGrpSpPr>
        <p:grpSpPr>
          <a:xfrm>
            <a:off x="110617" y="631406"/>
            <a:ext cx="745763" cy="45826"/>
            <a:chOff x="4580561" y="2589004"/>
            <a:chExt cx="1064464" cy="25200"/>
          </a:xfrm>
        </p:grpSpPr>
        <p:sp>
          <p:nvSpPr>
            <p:cNvPr id="55" name="Google Shape;55;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7"/>
        <p:cNvGrpSpPr/>
        <p:nvPr/>
      </p:nvGrpSpPr>
      <p:grpSpPr>
        <a:xfrm>
          <a:off x="0" y="0"/>
          <a:ext cx="0" cy="0"/>
          <a:chOff x="0" y="0"/>
          <a:chExt cx="0" cy="0"/>
        </a:xfrm>
      </p:grpSpPr>
      <p:grpSp>
        <p:nvGrpSpPr>
          <p:cNvPr id="58" name="Google Shape;58;p8"/>
          <p:cNvGrpSpPr/>
          <p:nvPr/>
        </p:nvGrpSpPr>
        <p:grpSpPr>
          <a:xfrm>
            <a:off x="729442" y="3129430"/>
            <a:ext cx="745763" cy="45826"/>
            <a:chOff x="4580561" y="2589004"/>
            <a:chExt cx="1064464" cy="25200"/>
          </a:xfrm>
        </p:grpSpPr>
        <p:sp>
          <p:nvSpPr>
            <p:cNvPr id="59" name="Google Shape;59;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61;p8"/>
          <p:cNvSpPr txBox="1">
            <a:spLocks noGrp="1"/>
          </p:cNvSpPr>
          <p:nvPr>
            <p:ph type="title"/>
          </p:nvPr>
        </p:nvSpPr>
        <p:spPr>
          <a:xfrm>
            <a:off x="574300" y="1019425"/>
            <a:ext cx="7021200" cy="2985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2" name="Google Shape;62;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ja"/>
              <a:t>‹#›</a:t>
            </a:fld>
            <a:endParaRPr/>
          </a:p>
        </p:txBody>
      </p:sp>
      <p:grpSp>
        <p:nvGrpSpPr>
          <p:cNvPr id="63" name="Google Shape;63;p8"/>
          <p:cNvGrpSpPr/>
          <p:nvPr/>
        </p:nvGrpSpPr>
        <p:grpSpPr>
          <a:xfrm>
            <a:off x="110617" y="631406"/>
            <a:ext cx="745763" cy="45826"/>
            <a:chOff x="4580561" y="2589004"/>
            <a:chExt cx="1064464" cy="25200"/>
          </a:xfrm>
        </p:grpSpPr>
        <p:sp>
          <p:nvSpPr>
            <p:cNvPr id="64" name="Google Shape;64;p8"/>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8"/>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6"/>
        <p:cNvGrpSpPr/>
        <p:nvPr/>
      </p:nvGrpSpPr>
      <p:grpSpPr>
        <a:xfrm>
          <a:off x="0" y="0"/>
          <a:ext cx="0" cy="0"/>
          <a:chOff x="0" y="0"/>
          <a:chExt cx="0" cy="0"/>
        </a:xfrm>
      </p:grpSpPr>
      <p:sp>
        <p:nvSpPr>
          <p:cNvPr id="67" name="Google Shape;67;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 name="Google Shape;68;p9"/>
          <p:cNvGrpSpPr/>
          <p:nvPr/>
        </p:nvGrpSpPr>
        <p:grpSpPr>
          <a:xfrm>
            <a:off x="830392" y="1191256"/>
            <a:ext cx="745763" cy="45826"/>
            <a:chOff x="4580561" y="2589004"/>
            <a:chExt cx="1064464" cy="25200"/>
          </a:xfrm>
        </p:grpSpPr>
        <p:sp>
          <p:nvSpPr>
            <p:cNvPr id="69" name="Google Shape;69;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72" name="Google Shape;72;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73" name="Google Shape;73;p9"/>
          <p:cNvSpPr txBox="1">
            <a:spLocks noGrp="1"/>
          </p:cNvSpPr>
          <p:nvPr>
            <p:ph type="body" idx="2"/>
          </p:nvPr>
        </p:nvSpPr>
        <p:spPr>
          <a:xfrm>
            <a:off x="4747675" y="832775"/>
            <a:ext cx="4089900" cy="4012500"/>
          </a:xfrm>
          <a:prstGeom prst="rect">
            <a:avLst/>
          </a:prstGeom>
        </p:spPr>
        <p:txBody>
          <a:bodyPr spcFirstLastPara="1" wrap="square" lIns="91425" tIns="91425" rIns="91425" bIns="91425" anchor="t" anchorCtr="0">
            <a:normAutofit/>
          </a:bodyPr>
          <a:lstStyle>
            <a:lvl1pPr marL="457200" lvl="0" indent="-368300">
              <a:spcBef>
                <a:spcPts val="0"/>
              </a:spcBef>
              <a:spcAft>
                <a:spcPts val="0"/>
              </a:spcAft>
              <a:buSzPts val="22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74" name="Google Shape;74;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5"/>
        <p:cNvGrpSpPr/>
        <p:nvPr/>
      </p:nvGrpSpPr>
      <p:grpSpPr>
        <a:xfrm>
          <a:off x="0" y="0"/>
          <a:ext cx="0" cy="0"/>
          <a:chOff x="0" y="0"/>
          <a:chExt cx="0" cy="0"/>
        </a:xfrm>
      </p:grpSpPr>
      <p:sp>
        <p:nvSpPr>
          <p:cNvPr id="76" name="Google Shape;76;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200"/>
              <a:buNone/>
              <a:defRPr/>
            </a:lvl1pPr>
          </a:lstStyle>
          <a:p>
            <a:endParaRPr/>
          </a:p>
        </p:txBody>
      </p:sp>
      <p:sp>
        <p:nvSpPr>
          <p:cNvPr id="77" name="Google Shape;77;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grpSp>
        <p:nvGrpSpPr>
          <p:cNvPr id="78" name="Google Shape;78;p10"/>
          <p:cNvGrpSpPr/>
          <p:nvPr/>
        </p:nvGrpSpPr>
        <p:grpSpPr>
          <a:xfrm>
            <a:off x="110617" y="631406"/>
            <a:ext cx="745763" cy="45826"/>
            <a:chOff x="4580561" y="2589004"/>
            <a:chExt cx="1064464" cy="25200"/>
          </a:xfrm>
        </p:grpSpPr>
        <p:sp>
          <p:nvSpPr>
            <p:cNvPr id="79" name="Google Shape;79;p10"/>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0"/>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13150" y="-20000"/>
            <a:ext cx="9193800" cy="6264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 name="Google Shape;7;p1"/>
          <p:cNvSpPr txBox="1">
            <a:spLocks noGrp="1"/>
          </p:cNvSpPr>
          <p:nvPr>
            <p:ph type="title"/>
          </p:nvPr>
        </p:nvSpPr>
        <p:spPr>
          <a:xfrm>
            <a:off x="98450" y="8350"/>
            <a:ext cx="8592600" cy="5133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300"/>
              <a:buFont typeface="Meiryo"/>
              <a:buNone/>
              <a:defRPr sz="2300" b="1">
                <a:solidFill>
                  <a:schemeClr val="dk2"/>
                </a:solidFill>
                <a:latin typeface="Meiryo"/>
                <a:ea typeface="Meiryo"/>
                <a:cs typeface="Meiryo"/>
                <a:sym typeface="Meiryo"/>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8" name="Google Shape;8;p1"/>
          <p:cNvSpPr txBox="1">
            <a:spLocks noGrp="1"/>
          </p:cNvSpPr>
          <p:nvPr>
            <p:ph type="body" idx="1"/>
          </p:nvPr>
        </p:nvSpPr>
        <p:spPr>
          <a:xfrm>
            <a:off x="311700" y="739250"/>
            <a:ext cx="8520600" cy="3416400"/>
          </a:xfrm>
          <a:prstGeom prst="rect">
            <a:avLst/>
          </a:prstGeom>
          <a:noFill/>
          <a:ln>
            <a:noFill/>
          </a:ln>
        </p:spPr>
        <p:txBody>
          <a:bodyPr spcFirstLastPara="1" wrap="square" lIns="91425" tIns="91425" rIns="91425" bIns="91425" anchor="t" anchorCtr="0">
            <a:normAutofit/>
          </a:bodyPr>
          <a:lstStyle>
            <a:lvl1pPr marL="457200" lvl="0" indent="-368300">
              <a:lnSpc>
                <a:spcPct val="115000"/>
              </a:lnSpc>
              <a:spcBef>
                <a:spcPts val="0"/>
              </a:spcBef>
              <a:spcAft>
                <a:spcPts val="0"/>
              </a:spcAft>
              <a:buClr>
                <a:schemeClr val="accent1"/>
              </a:buClr>
              <a:buSzPts val="2200"/>
              <a:buFont typeface="Meiryo"/>
              <a:buChar char="●"/>
              <a:defRPr sz="2200">
                <a:solidFill>
                  <a:schemeClr val="accent1"/>
                </a:solidFill>
                <a:latin typeface="Meiryo"/>
                <a:ea typeface="Meiryo"/>
                <a:cs typeface="Meiryo"/>
                <a:sym typeface="Meiryo"/>
              </a:defRPr>
            </a:lvl1pPr>
            <a:lvl2pPr marL="914400" lvl="1" indent="-355600">
              <a:lnSpc>
                <a:spcPct val="115000"/>
              </a:lnSpc>
              <a:spcBef>
                <a:spcPts val="0"/>
              </a:spcBef>
              <a:spcAft>
                <a:spcPts val="0"/>
              </a:spcAft>
              <a:buClr>
                <a:schemeClr val="accent1"/>
              </a:buClr>
              <a:buSzPts val="2000"/>
              <a:buFont typeface="Meiryo"/>
              <a:buChar char="○"/>
              <a:defRPr sz="2000">
                <a:solidFill>
                  <a:schemeClr val="accent1"/>
                </a:solidFill>
                <a:latin typeface="Meiryo"/>
                <a:ea typeface="Meiryo"/>
                <a:cs typeface="Meiryo"/>
                <a:sym typeface="Meiryo"/>
              </a:defRPr>
            </a:lvl2pPr>
            <a:lvl3pPr marL="1371600" lvl="2" indent="-355600">
              <a:lnSpc>
                <a:spcPct val="115000"/>
              </a:lnSpc>
              <a:spcBef>
                <a:spcPts val="0"/>
              </a:spcBef>
              <a:spcAft>
                <a:spcPts val="0"/>
              </a:spcAft>
              <a:buClr>
                <a:schemeClr val="accent1"/>
              </a:buClr>
              <a:buSzPts val="2000"/>
              <a:buFont typeface="Meiryo"/>
              <a:buChar char="■"/>
              <a:defRPr sz="2000">
                <a:solidFill>
                  <a:schemeClr val="accent1"/>
                </a:solidFill>
                <a:latin typeface="Meiryo"/>
                <a:ea typeface="Meiryo"/>
                <a:cs typeface="Meiryo"/>
                <a:sym typeface="Meiryo"/>
              </a:defRPr>
            </a:lvl3pPr>
            <a:lvl4pPr marL="1828800" lvl="3" indent="-355600">
              <a:lnSpc>
                <a:spcPct val="115000"/>
              </a:lnSpc>
              <a:spcBef>
                <a:spcPts val="0"/>
              </a:spcBef>
              <a:spcAft>
                <a:spcPts val="0"/>
              </a:spcAft>
              <a:buClr>
                <a:schemeClr val="accent1"/>
              </a:buClr>
              <a:buSzPts val="2000"/>
              <a:buFont typeface="Meiryo"/>
              <a:buChar char="●"/>
              <a:defRPr sz="2000">
                <a:solidFill>
                  <a:schemeClr val="accent1"/>
                </a:solidFill>
                <a:latin typeface="Meiryo"/>
                <a:ea typeface="Meiryo"/>
                <a:cs typeface="Meiryo"/>
                <a:sym typeface="Meiryo"/>
              </a:defRPr>
            </a:lvl4pPr>
            <a:lvl5pPr marL="2286000" lvl="4" indent="-355600">
              <a:lnSpc>
                <a:spcPct val="115000"/>
              </a:lnSpc>
              <a:spcBef>
                <a:spcPts val="0"/>
              </a:spcBef>
              <a:spcAft>
                <a:spcPts val="0"/>
              </a:spcAft>
              <a:buClr>
                <a:schemeClr val="accent1"/>
              </a:buClr>
              <a:buSzPts val="2000"/>
              <a:buFont typeface="Meiryo"/>
              <a:buChar char="○"/>
              <a:defRPr sz="2000">
                <a:solidFill>
                  <a:schemeClr val="accent1"/>
                </a:solidFill>
                <a:latin typeface="Meiryo"/>
                <a:ea typeface="Meiryo"/>
                <a:cs typeface="Meiryo"/>
                <a:sym typeface="Meiryo"/>
              </a:defRPr>
            </a:lvl5pPr>
            <a:lvl6pPr marL="2743200" lvl="5" indent="-355600">
              <a:lnSpc>
                <a:spcPct val="115000"/>
              </a:lnSpc>
              <a:spcBef>
                <a:spcPts val="0"/>
              </a:spcBef>
              <a:spcAft>
                <a:spcPts val="0"/>
              </a:spcAft>
              <a:buClr>
                <a:schemeClr val="accent1"/>
              </a:buClr>
              <a:buSzPts val="2000"/>
              <a:buFont typeface="Meiryo"/>
              <a:buChar char="■"/>
              <a:defRPr sz="2000">
                <a:solidFill>
                  <a:schemeClr val="accent1"/>
                </a:solidFill>
                <a:latin typeface="Meiryo"/>
                <a:ea typeface="Meiryo"/>
                <a:cs typeface="Meiryo"/>
                <a:sym typeface="Meiryo"/>
              </a:defRPr>
            </a:lvl6pPr>
            <a:lvl7pPr marL="3200400" lvl="6" indent="-355600">
              <a:lnSpc>
                <a:spcPct val="115000"/>
              </a:lnSpc>
              <a:spcBef>
                <a:spcPts val="0"/>
              </a:spcBef>
              <a:spcAft>
                <a:spcPts val="0"/>
              </a:spcAft>
              <a:buClr>
                <a:schemeClr val="accent1"/>
              </a:buClr>
              <a:buSzPts val="2000"/>
              <a:buFont typeface="Meiryo"/>
              <a:buChar char="●"/>
              <a:defRPr sz="2000">
                <a:solidFill>
                  <a:schemeClr val="accent1"/>
                </a:solidFill>
                <a:latin typeface="Meiryo"/>
                <a:ea typeface="Meiryo"/>
                <a:cs typeface="Meiryo"/>
                <a:sym typeface="Meiryo"/>
              </a:defRPr>
            </a:lvl7pPr>
            <a:lvl8pPr marL="3657600" lvl="7" indent="-355600">
              <a:lnSpc>
                <a:spcPct val="115000"/>
              </a:lnSpc>
              <a:spcBef>
                <a:spcPts val="0"/>
              </a:spcBef>
              <a:spcAft>
                <a:spcPts val="0"/>
              </a:spcAft>
              <a:buClr>
                <a:schemeClr val="accent1"/>
              </a:buClr>
              <a:buSzPts val="2000"/>
              <a:buFont typeface="Meiryo"/>
              <a:buChar char="○"/>
              <a:defRPr sz="2000">
                <a:solidFill>
                  <a:schemeClr val="accent1"/>
                </a:solidFill>
                <a:latin typeface="Meiryo"/>
                <a:ea typeface="Meiryo"/>
                <a:cs typeface="Meiryo"/>
                <a:sym typeface="Meiryo"/>
              </a:defRPr>
            </a:lvl8pPr>
            <a:lvl9pPr marL="4114800" lvl="8" indent="-355600">
              <a:lnSpc>
                <a:spcPct val="115000"/>
              </a:lnSpc>
              <a:spcBef>
                <a:spcPts val="0"/>
              </a:spcBef>
              <a:spcAft>
                <a:spcPts val="0"/>
              </a:spcAft>
              <a:buClr>
                <a:schemeClr val="accent1"/>
              </a:buClr>
              <a:buSzPts val="2000"/>
              <a:buFont typeface="Meiryo"/>
              <a:buChar char="■"/>
              <a:defRPr sz="2000">
                <a:solidFill>
                  <a:schemeClr val="accent1"/>
                </a:solidFill>
                <a:latin typeface="Meiryo"/>
                <a:ea typeface="Meiryo"/>
                <a:cs typeface="Meiryo"/>
                <a:sym typeface="Meiryo"/>
              </a:defRPr>
            </a:lvl9pPr>
          </a:lstStyle>
          <a:p>
            <a:endParaRPr/>
          </a:p>
        </p:txBody>
      </p:sp>
      <p:sp>
        <p:nvSpPr>
          <p:cNvPr id="9" name="Google Shape;9;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j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2.nhk.or.jp/kokokoza/watch/?das_id=D0022110342_00000#in=0&amp;out=1200"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video" Target="https://www.youtube.com/embed/74Qtf1ujWV8" TargetMode="Externa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3"/>
          <p:cNvSpPr txBox="1">
            <a:spLocks noGrp="1"/>
          </p:cNvSpPr>
          <p:nvPr>
            <p:ph type="ctrTitle"/>
          </p:nvPr>
        </p:nvSpPr>
        <p:spPr>
          <a:xfrm>
            <a:off x="727950" y="1432625"/>
            <a:ext cx="7688100" cy="1664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sz="2300"/>
              <a:t>探究 　ディベート　０１</a:t>
            </a:r>
            <a:endParaRPr sz="2300"/>
          </a:p>
          <a:p>
            <a:pPr marL="0" lvl="0" indent="0" algn="l" rtl="0">
              <a:spcBef>
                <a:spcPts val="0"/>
              </a:spcBef>
              <a:spcAft>
                <a:spcPts val="0"/>
              </a:spcAft>
              <a:buNone/>
            </a:pPr>
            <a:r>
              <a:rPr lang="ja" sz="7788"/>
              <a:t>ディベートとは？</a:t>
            </a:r>
            <a:endParaRPr sz="3100"/>
          </a:p>
        </p:txBody>
      </p:sp>
      <p:sp>
        <p:nvSpPr>
          <p:cNvPr id="98" name="Google Shape;98;p13"/>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 sz="2300"/>
              <a:t>説得する技法</a:t>
            </a:r>
            <a:endParaRPr sz="23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4"/>
          <p:cNvSpPr txBox="1">
            <a:spLocks noGrp="1"/>
          </p:cNvSpPr>
          <p:nvPr>
            <p:ph type="title"/>
          </p:nvPr>
        </p:nvSpPr>
        <p:spPr>
          <a:xfrm>
            <a:off x="0" y="3372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ディベートとは？</a:t>
            </a:r>
            <a:endParaRPr/>
          </a:p>
        </p:txBody>
      </p:sp>
      <p:sp>
        <p:nvSpPr>
          <p:cNvPr id="104" name="Google Shape;104;p14"/>
          <p:cNvSpPr txBox="1">
            <a:spLocks noGrp="1"/>
          </p:cNvSpPr>
          <p:nvPr>
            <p:ph type="body" idx="1"/>
          </p:nvPr>
        </p:nvSpPr>
        <p:spPr>
          <a:xfrm>
            <a:off x="172025" y="790713"/>
            <a:ext cx="4959300" cy="3353700"/>
          </a:xfrm>
          <a:prstGeom prst="rect">
            <a:avLst/>
          </a:prstGeom>
        </p:spPr>
        <p:txBody>
          <a:bodyPr spcFirstLastPara="1" wrap="square" lIns="91425" tIns="91425" rIns="91425" bIns="91425" anchor="t" anchorCtr="0">
            <a:noAutofit/>
          </a:bodyPr>
          <a:lstStyle/>
          <a:p>
            <a:pPr marL="101600" marR="101600" lvl="0" indent="0" algn="l" rtl="0">
              <a:spcBef>
                <a:spcPts val="800"/>
              </a:spcBef>
              <a:spcAft>
                <a:spcPts val="0"/>
              </a:spcAft>
              <a:buNone/>
            </a:pPr>
            <a:r>
              <a:rPr lang="ja" sz="1450">
                <a:solidFill>
                  <a:srgbClr val="333333"/>
                </a:solidFill>
                <a:highlight>
                  <a:srgbClr val="FFFFFF"/>
                </a:highlight>
                <a:latin typeface="Meiryo"/>
                <a:ea typeface="Meiryo"/>
                <a:cs typeface="Meiryo"/>
                <a:sym typeface="Meiryo"/>
              </a:rPr>
              <a:t>ディベートとは</a:t>
            </a:r>
            <a:endParaRPr sz="1450">
              <a:solidFill>
                <a:srgbClr val="333333"/>
              </a:solidFill>
              <a:highlight>
                <a:srgbClr val="FFFFFF"/>
              </a:highlight>
              <a:latin typeface="Meiryo"/>
              <a:ea typeface="Meiryo"/>
              <a:cs typeface="Meiryo"/>
              <a:sym typeface="Meiryo"/>
            </a:endParaRPr>
          </a:p>
          <a:p>
            <a:pPr marL="360000" marR="0" lvl="0" indent="-270000" algn="l" rtl="0">
              <a:spcBef>
                <a:spcPts val="800"/>
              </a:spcBef>
              <a:spcAft>
                <a:spcPts val="0"/>
              </a:spcAft>
              <a:buNone/>
            </a:pPr>
            <a:r>
              <a:rPr lang="ja" sz="2250">
                <a:solidFill>
                  <a:srgbClr val="333333"/>
                </a:solidFill>
                <a:highlight>
                  <a:srgbClr val="FFFFFF"/>
                </a:highlight>
                <a:latin typeface="Meiryo"/>
                <a:ea typeface="Meiryo"/>
                <a:cs typeface="Meiryo"/>
                <a:sym typeface="Meiryo"/>
              </a:rPr>
              <a:t>「あるテーマに関して、</a:t>
            </a:r>
            <a:br>
              <a:rPr lang="ja" sz="2250">
                <a:solidFill>
                  <a:srgbClr val="333333"/>
                </a:solidFill>
                <a:highlight>
                  <a:srgbClr val="FFFFFF"/>
                </a:highlight>
                <a:latin typeface="Meiryo"/>
                <a:ea typeface="Meiryo"/>
                <a:cs typeface="Meiryo"/>
                <a:sym typeface="Meiryo"/>
              </a:rPr>
            </a:br>
            <a:r>
              <a:rPr lang="ja" sz="2250">
                <a:solidFill>
                  <a:srgbClr val="333333"/>
                </a:solidFill>
                <a:highlight>
                  <a:srgbClr val="FFFFFF"/>
                </a:highlight>
                <a:latin typeface="Meiryo"/>
                <a:ea typeface="Meiryo"/>
                <a:cs typeface="Meiryo"/>
                <a:sym typeface="Meiryo"/>
              </a:rPr>
              <a:t>対抗する２組が</a:t>
            </a:r>
            <a:r>
              <a:rPr lang="ja" sz="2250" b="1" u="sng">
                <a:solidFill>
                  <a:srgbClr val="333333"/>
                </a:solidFill>
                <a:highlight>
                  <a:srgbClr val="FFFFFF"/>
                </a:highlight>
                <a:latin typeface="Meiryo"/>
                <a:ea typeface="Meiryo"/>
                <a:cs typeface="Meiryo"/>
                <a:sym typeface="Meiryo"/>
              </a:rPr>
              <a:t>論理的に</a:t>
            </a:r>
            <a:br>
              <a:rPr lang="ja" sz="2250" b="1" u="sng">
                <a:solidFill>
                  <a:srgbClr val="333333"/>
                </a:solidFill>
                <a:highlight>
                  <a:srgbClr val="FFFFFF"/>
                </a:highlight>
                <a:latin typeface="Meiryo"/>
                <a:ea typeface="Meiryo"/>
                <a:cs typeface="Meiryo"/>
                <a:sym typeface="Meiryo"/>
              </a:rPr>
            </a:br>
            <a:r>
              <a:rPr lang="ja" sz="2250">
                <a:solidFill>
                  <a:srgbClr val="333333"/>
                </a:solidFill>
                <a:highlight>
                  <a:srgbClr val="FFFFFF"/>
                </a:highlight>
                <a:latin typeface="Meiryo"/>
                <a:ea typeface="Meiryo"/>
                <a:cs typeface="Meiryo"/>
                <a:sym typeface="Meiryo"/>
              </a:rPr>
              <a:t>オーディエンス（観客）を説得するために議論すること」</a:t>
            </a:r>
            <a:br>
              <a:rPr lang="ja" sz="2250">
                <a:solidFill>
                  <a:srgbClr val="333333"/>
                </a:solidFill>
                <a:highlight>
                  <a:srgbClr val="FFFFFF"/>
                </a:highlight>
                <a:latin typeface="Meiryo"/>
                <a:ea typeface="Meiryo"/>
                <a:cs typeface="Meiryo"/>
                <a:sym typeface="Meiryo"/>
              </a:rPr>
            </a:br>
            <a:r>
              <a:rPr lang="ja" sz="1550">
                <a:solidFill>
                  <a:srgbClr val="333333"/>
                </a:solidFill>
                <a:highlight>
                  <a:srgbClr val="FFFFFF"/>
                </a:highlight>
                <a:latin typeface="Meiryo"/>
                <a:ea typeface="Meiryo"/>
                <a:cs typeface="Meiryo"/>
                <a:sym typeface="Meiryo"/>
              </a:rPr>
              <a:t>です。</a:t>
            </a:r>
            <a:endParaRPr sz="1550">
              <a:solidFill>
                <a:srgbClr val="333333"/>
              </a:solidFill>
              <a:highlight>
                <a:srgbClr val="FFFFFF"/>
              </a:highlight>
              <a:latin typeface="Meiryo"/>
              <a:ea typeface="Meiryo"/>
              <a:cs typeface="Meiryo"/>
              <a:sym typeface="Meiryo"/>
            </a:endParaRPr>
          </a:p>
          <a:p>
            <a:pPr marL="101600" marR="101600" lvl="0" indent="0" algn="l" rtl="0">
              <a:spcBef>
                <a:spcPts val="800"/>
              </a:spcBef>
              <a:spcAft>
                <a:spcPts val="0"/>
              </a:spcAft>
              <a:buNone/>
            </a:pPr>
            <a:r>
              <a:rPr lang="ja" sz="1550">
                <a:solidFill>
                  <a:srgbClr val="333333"/>
                </a:solidFill>
                <a:highlight>
                  <a:srgbClr val="FFFFFF"/>
                </a:highlight>
                <a:latin typeface="Meiryo"/>
                <a:ea typeface="Meiryo"/>
                <a:cs typeface="Meiryo"/>
                <a:sym typeface="Meiryo"/>
              </a:rPr>
              <a:t>　</a:t>
            </a:r>
            <a:r>
              <a:rPr lang="ja" sz="1050">
                <a:solidFill>
                  <a:srgbClr val="333333"/>
                </a:solidFill>
                <a:highlight>
                  <a:srgbClr val="FFFFFF"/>
                </a:highlight>
                <a:latin typeface="Meiryo"/>
                <a:ea typeface="Meiryo"/>
                <a:cs typeface="Meiryo"/>
                <a:sym typeface="Meiryo"/>
              </a:rPr>
              <a:t>ディベートは単なる議論ではなく、あくまで観ている第三者の支持を、対抗する２組のうちのどちらが得られるかを目的とした議論のことを言います。</a:t>
            </a:r>
            <a:endParaRPr sz="1050">
              <a:solidFill>
                <a:srgbClr val="333333"/>
              </a:solidFill>
              <a:highlight>
                <a:srgbClr val="FFFFFF"/>
              </a:highlight>
              <a:latin typeface="Meiryo"/>
              <a:ea typeface="Meiryo"/>
              <a:cs typeface="Meiryo"/>
              <a:sym typeface="Meiryo"/>
            </a:endParaRPr>
          </a:p>
          <a:p>
            <a:pPr marL="101600" marR="101600" lvl="0" indent="0" algn="l" rtl="0">
              <a:spcBef>
                <a:spcPts val="800"/>
              </a:spcBef>
              <a:spcAft>
                <a:spcPts val="0"/>
              </a:spcAft>
              <a:buNone/>
            </a:pPr>
            <a:r>
              <a:rPr lang="ja" sz="1050">
                <a:solidFill>
                  <a:srgbClr val="333333"/>
                </a:solidFill>
                <a:highlight>
                  <a:srgbClr val="FFFFFF"/>
                </a:highlight>
                <a:latin typeface="Meiryo"/>
                <a:ea typeface="Meiryo"/>
                <a:cs typeface="Meiryo"/>
                <a:sym typeface="Meiryo"/>
              </a:rPr>
              <a:t>　また太字の「論理的に」という部分は、言い換えれば「一定のルールに従って行われる」ということです。つまりディベートは、「ルールのある議論・討論」なのです。</a:t>
            </a:r>
            <a:endParaRPr sz="1050">
              <a:solidFill>
                <a:srgbClr val="333333"/>
              </a:solidFill>
              <a:highlight>
                <a:srgbClr val="FFFFFF"/>
              </a:highlight>
              <a:latin typeface="Meiryo"/>
              <a:ea typeface="Meiryo"/>
              <a:cs typeface="Meiryo"/>
              <a:sym typeface="Meiryo"/>
            </a:endParaRPr>
          </a:p>
          <a:p>
            <a:pPr marL="0" lvl="0" indent="0" algn="l" rtl="0">
              <a:spcBef>
                <a:spcPts val="800"/>
              </a:spcBef>
              <a:spcAft>
                <a:spcPts val="1200"/>
              </a:spcAft>
              <a:buNone/>
            </a:pPr>
            <a:endParaRPr sz="1800"/>
          </a:p>
        </p:txBody>
      </p:sp>
      <p:sp>
        <p:nvSpPr>
          <p:cNvPr id="105" name="Google Shape;105;p14"/>
          <p:cNvSpPr txBox="1"/>
          <p:nvPr/>
        </p:nvSpPr>
        <p:spPr>
          <a:xfrm>
            <a:off x="804725" y="4493225"/>
            <a:ext cx="3945600" cy="296400"/>
          </a:xfrm>
          <a:prstGeom prst="rect">
            <a:avLst/>
          </a:prstGeom>
          <a:noFill/>
          <a:ln>
            <a:noFill/>
          </a:ln>
        </p:spPr>
        <p:txBody>
          <a:bodyPr spcFirstLastPara="1" wrap="square" lIns="91425" tIns="91425" rIns="91425" bIns="91425" anchor="t" anchorCtr="0">
            <a:noAutofit/>
          </a:bodyPr>
          <a:lstStyle/>
          <a:p>
            <a:pPr marL="457200" lvl="0" indent="0" algn="l" rtl="0">
              <a:lnSpc>
                <a:spcPct val="110000"/>
              </a:lnSpc>
              <a:spcBef>
                <a:spcPts val="0"/>
              </a:spcBef>
              <a:spcAft>
                <a:spcPts val="0"/>
              </a:spcAft>
              <a:buNone/>
            </a:pPr>
            <a:r>
              <a:rPr lang="ja" sz="1000">
                <a:solidFill>
                  <a:srgbClr val="333333"/>
                </a:solidFill>
                <a:latin typeface="MS PGothic"/>
                <a:ea typeface="MS PGothic"/>
                <a:cs typeface="MS PGothic"/>
                <a:sym typeface="MS PGothic"/>
              </a:rPr>
              <a:t>ディベート基礎知識　</a:t>
            </a:r>
            <a:r>
              <a:rPr lang="ja" sz="1000">
                <a:latin typeface="MS PGothic"/>
                <a:ea typeface="MS PGothic"/>
                <a:cs typeface="MS PGothic"/>
                <a:sym typeface="MS PGothic"/>
              </a:rPr>
              <a:t>https://www.burningmind.jp/debate/</a:t>
            </a:r>
            <a:endParaRPr sz="1000">
              <a:latin typeface="MS PGothic"/>
              <a:ea typeface="MS PGothic"/>
              <a:cs typeface="MS PGothic"/>
              <a:sym typeface="MS PGothic"/>
            </a:endParaRPr>
          </a:p>
        </p:txBody>
      </p:sp>
      <p:pic>
        <p:nvPicPr>
          <p:cNvPr id="106" name="Google Shape;106;p14"/>
          <p:cNvPicPr preferRelativeResize="0"/>
          <p:nvPr/>
        </p:nvPicPr>
        <p:blipFill>
          <a:blip r:embed="rId3">
            <a:alphaModFix/>
          </a:blip>
          <a:stretch>
            <a:fillRect/>
          </a:stretch>
        </p:blipFill>
        <p:spPr>
          <a:xfrm>
            <a:off x="5686948" y="0"/>
            <a:ext cx="3456954"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txBox="1">
            <a:spLocks noGrp="1"/>
          </p:cNvSpPr>
          <p:nvPr>
            <p:ph type="title"/>
          </p:nvPr>
        </p:nvSpPr>
        <p:spPr>
          <a:xfrm>
            <a:off x="92650" y="3372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このUnitの目的は・・・</a:t>
            </a:r>
            <a:endParaRPr/>
          </a:p>
        </p:txBody>
      </p:sp>
      <p:sp>
        <p:nvSpPr>
          <p:cNvPr id="112" name="Google Shape;112;p15"/>
          <p:cNvSpPr txBox="1">
            <a:spLocks noGrp="1"/>
          </p:cNvSpPr>
          <p:nvPr>
            <p:ph type="body" idx="1"/>
          </p:nvPr>
        </p:nvSpPr>
        <p:spPr>
          <a:xfrm>
            <a:off x="588200" y="1361425"/>
            <a:ext cx="7888200" cy="27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sz="2150" b="1">
                <a:solidFill>
                  <a:srgbClr val="333333"/>
                </a:solidFill>
                <a:highlight>
                  <a:srgbClr val="FFFFFF"/>
                </a:highlight>
                <a:latin typeface="Meiryo"/>
                <a:ea typeface="Meiryo"/>
                <a:cs typeface="Meiryo"/>
                <a:sym typeface="Meiryo"/>
              </a:rPr>
              <a:t>実際にディベートをやってみることによって、</a:t>
            </a:r>
            <a:br>
              <a:rPr lang="ja" sz="2150" b="1">
                <a:solidFill>
                  <a:srgbClr val="333333"/>
                </a:solidFill>
                <a:highlight>
                  <a:srgbClr val="FFFFFF"/>
                </a:highlight>
                <a:latin typeface="Meiryo"/>
                <a:ea typeface="Meiryo"/>
                <a:cs typeface="Meiryo"/>
                <a:sym typeface="Meiryo"/>
              </a:rPr>
            </a:br>
            <a:r>
              <a:rPr lang="ja" sz="3650" b="1">
                <a:solidFill>
                  <a:srgbClr val="333333"/>
                </a:solidFill>
                <a:highlight>
                  <a:srgbClr val="FFFFFF"/>
                </a:highlight>
                <a:latin typeface="Meiryo"/>
                <a:ea typeface="Meiryo"/>
                <a:cs typeface="Meiryo"/>
                <a:sym typeface="Meiryo"/>
              </a:rPr>
              <a:t>聴衆を説得する技法を身に付ける！</a:t>
            </a:r>
            <a:endParaRPr sz="3650" b="1">
              <a:solidFill>
                <a:srgbClr val="333333"/>
              </a:solidFill>
              <a:highlight>
                <a:srgbClr val="FFFFFF"/>
              </a:highlight>
              <a:latin typeface="Meiryo"/>
              <a:ea typeface="Meiryo"/>
              <a:cs typeface="Meiryo"/>
              <a:sym typeface="Meiryo"/>
            </a:endParaRPr>
          </a:p>
          <a:p>
            <a:pPr marL="0" lvl="0" indent="0" algn="l" rtl="0">
              <a:spcBef>
                <a:spcPts val="1200"/>
              </a:spcBef>
              <a:spcAft>
                <a:spcPts val="0"/>
              </a:spcAft>
              <a:buNone/>
            </a:pPr>
            <a:endParaRPr sz="1100" b="1">
              <a:solidFill>
                <a:srgbClr val="333333"/>
              </a:solidFill>
              <a:highlight>
                <a:srgbClr val="FFFFFF"/>
              </a:highlight>
              <a:latin typeface="Meiryo"/>
              <a:ea typeface="Meiryo"/>
              <a:cs typeface="Meiryo"/>
              <a:sym typeface="Meiryo"/>
            </a:endParaRPr>
          </a:p>
          <a:p>
            <a:pPr marL="0" lvl="0" indent="0" algn="l" rtl="0">
              <a:spcBef>
                <a:spcPts val="1200"/>
              </a:spcBef>
              <a:spcAft>
                <a:spcPts val="1200"/>
              </a:spcAft>
              <a:buNone/>
            </a:pPr>
            <a:r>
              <a:rPr lang="ja" sz="2150" b="1">
                <a:solidFill>
                  <a:srgbClr val="333333"/>
                </a:solidFill>
                <a:highlight>
                  <a:srgbClr val="FFFFFF"/>
                </a:highlight>
                <a:latin typeface="Meiryo"/>
                <a:ea typeface="Meiryo"/>
                <a:cs typeface="Meiryo"/>
                <a:sym typeface="Meiryo"/>
              </a:rPr>
              <a:t>根拠を持って話をする練習をすることで、</a:t>
            </a:r>
            <a:br>
              <a:rPr lang="ja" sz="2150" b="1">
                <a:solidFill>
                  <a:srgbClr val="333333"/>
                </a:solidFill>
                <a:highlight>
                  <a:srgbClr val="FFFFFF"/>
                </a:highlight>
                <a:latin typeface="Meiryo"/>
                <a:ea typeface="Meiryo"/>
                <a:cs typeface="Meiryo"/>
                <a:sym typeface="Meiryo"/>
              </a:rPr>
            </a:br>
            <a:r>
              <a:rPr lang="ja" sz="4150" b="1">
                <a:solidFill>
                  <a:srgbClr val="333333"/>
                </a:solidFill>
                <a:highlight>
                  <a:srgbClr val="FFFFFF"/>
                </a:highlight>
                <a:latin typeface="Meiryo"/>
                <a:ea typeface="Meiryo"/>
                <a:cs typeface="Meiryo"/>
                <a:sym typeface="Meiryo"/>
              </a:rPr>
              <a:t>論理的な思考力を身に付ける！</a:t>
            </a:r>
            <a:endParaRPr sz="4150" b="1">
              <a:solidFill>
                <a:srgbClr val="333333"/>
              </a:solidFill>
              <a:highlight>
                <a:srgbClr val="FFFFFF"/>
              </a:highlight>
              <a:latin typeface="Meiryo"/>
              <a:ea typeface="Meiryo"/>
              <a:cs typeface="Meiryo"/>
              <a:sym typeface="Meiry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6"/>
          <p:cNvSpPr txBox="1">
            <a:spLocks noGrp="1"/>
          </p:cNvSpPr>
          <p:nvPr>
            <p:ph type="title"/>
          </p:nvPr>
        </p:nvSpPr>
        <p:spPr>
          <a:xfrm>
            <a:off x="0" y="18473"/>
            <a:ext cx="88110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dirty="0"/>
              <a:t>現実で行われるディベート（話し合い）の練習なので・・・</a:t>
            </a:r>
            <a:endParaRPr dirty="0"/>
          </a:p>
        </p:txBody>
      </p:sp>
      <p:sp>
        <p:nvSpPr>
          <p:cNvPr id="118" name="Google Shape;118;p16"/>
          <p:cNvSpPr txBox="1">
            <a:spLocks noGrp="1"/>
          </p:cNvSpPr>
          <p:nvPr>
            <p:ph type="body" idx="1"/>
          </p:nvPr>
        </p:nvSpPr>
        <p:spPr>
          <a:xfrm>
            <a:off x="249575" y="879225"/>
            <a:ext cx="8561400" cy="38706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ja" b="1" dirty="0"/>
              <a:t>特殊ルール</a:t>
            </a:r>
            <a:endParaRPr b="1" dirty="0"/>
          </a:p>
          <a:p>
            <a:pPr marL="914400" lvl="0" indent="-368300" algn="l" rtl="0">
              <a:lnSpc>
                <a:spcPct val="115000"/>
              </a:lnSpc>
              <a:spcBef>
                <a:spcPts val="1200"/>
              </a:spcBef>
              <a:spcAft>
                <a:spcPts val="0"/>
              </a:spcAft>
              <a:buSzPts val="2200"/>
              <a:buAutoNum type="arabicPeriod"/>
            </a:pPr>
            <a:r>
              <a:rPr lang="ja" dirty="0"/>
              <a:t>特定のテーマについて肯定側と否定側に分かれて行う。</a:t>
            </a:r>
            <a:endParaRPr dirty="0"/>
          </a:p>
          <a:p>
            <a:pPr marL="914400" lvl="0" indent="-368300" algn="l" rtl="0">
              <a:lnSpc>
                <a:spcPct val="115000"/>
              </a:lnSpc>
              <a:spcBef>
                <a:spcPts val="1500"/>
              </a:spcBef>
              <a:spcAft>
                <a:spcPts val="0"/>
              </a:spcAft>
              <a:buSzPts val="2200"/>
              <a:buAutoNum type="arabicPeriod"/>
            </a:pPr>
            <a:r>
              <a:rPr lang="ja-JP" altLang="en-US" dirty="0"/>
              <a:t>肯定</a:t>
            </a:r>
            <a:r>
              <a:rPr lang="ja" dirty="0"/>
              <a:t>側と否定側のどちら側になるかは、皆さんの意見とは関係なく決まり、試合の直前まで立場はわからない。</a:t>
            </a:r>
            <a:endParaRPr dirty="0"/>
          </a:p>
          <a:p>
            <a:pPr marL="914400" lvl="0" indent="-368300" algn="l" rtl="0">
              <a:lnSpc>
                <a:spcPct val="115000"/>
              </a:lnSpc>
              <a:spcBef>
                <a:spcPts val="1500"/>
              </a:spcBef>
              <a:spcAft>
                <a:spcPts val="1500"/>
              </a:spcAft>
              <a:buSzPts val="2200"/>
              <a:buAutoNum type="arabicPeriod"/>
            </a:pPr>
            <a:r>
              <a:rPr lang="ja" dirty="0"/>
              <a:t>一定のルールに沿って議論する。</a:t>
            </a:r>
            <a:br>
              <a:rPr lang="ja" dirty="0"/>
            </a:br>
            <a:r>
              <a:rPr lang="ja" dirty="0"/>
              <a:t>・全員が一度は発言する。</a:t>
            </a:r>
            <a:br>
              <a:rPr lang="ja" dirty="0"/>
            </a:br>
            <a:r>
              <a:rPr lang="ja" dirty="0"/>
              <a:t>・時間制限を守る。</a:t>
            </a:r>
            <a:br>
              <a:rPr lang="ja" dirty="0"/>
            </a:br>
            <a:r>
              <a:rPr lang="ja" dirty="0"/>
              <a:t>・誰かが話しているときには、他の人が発言できない。</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txBox="1">
            <a:spLocks noGrp="1"/>
          </p:cNvSpPr>
          <p:nvPr>
            <p:ph type="title"/>
          </p:nvPr>
        </p:nvSpPr>
        <p:spPr>
          <a:xfrm>
            <a:off x="0" y="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ディベートの進め方</a:t>
            </a:r>
            <a:endParaRPr/>
          </a:p>
        </p:txBody>
      </p:sp>
      <p:sp>
        <p:nvSpPr>
          <p:cNvPr id="124" name="Google Shape;124;p17"/>
          <p:cNvSpPr txBox="1">
            <a:spLocks noGrp="1"/>
          </p:cNvSpPr>
          <p:nvPr>
            <p:ph type="body" idx="1"/>
          </p:nvPr>
        </p:nvSpPr>
        <p:spPr>
          <a:xfrm>
            <a:off x="156350" y="799875"/>
            <a:ext cx="8407787" cy="4205700"/>
          </a:xfrm>
          <a:prstGeom prst="rect">
            <a:avLst/>
          </a:prstGeom>
        </p:spPr>
        <p:txBody>
          <a:bodyPr spcFirstLastPara="1" wrap="square" lIns="91425" tIns="91425" rIns="91425" bIns="91425" anchor="t" anchorCtr="0">
            <a:normAutofit/>
          </a:bodyPr>
          <a:lstStyle/>
          <a:p>
            <a:pPr marL="457200" lvl="0" indent="-368300" algn="l" rtl="0">
              <a:lnSpc>
                <a:spcPct val="105000"/>
              </a:lnSpc>
              <a:spcBef>
                <a:spcPts val="0"/>
              </a:spcBef>
              <a:spcAft>
                <a:spcPts val="0"/>
              </a:spcAft>
              <a:buSzPts val="2200"/>
              <a:buAutoNum type="arabicPeriod"/>
            </a:pPr>
            <a:r>
              <a:rPr lang="ja" b="1" dirty="0"/>
              <a:t>議題が発表される</a:t>
            </a:r>
            <a:endParaRPr b="1" dirty="0"/>
          </a:p>
          <a:p>
            <a:pPr marL="457200" lvl="0" indent="-368300" algn="l" rtl="0">
              <a:lnSpc>
                <a:spcPct val="105000"/>
              </a:lnSpc>
              <a:spcBef>
                <a:spcPts val="1500"/>
              </a:spcBef>
              <a:spcAft>
                <a:spcPts val="0"/>
              </a:spcAft>
              <a:buSzPts val="2200"/>
              <a:buAutoNum type="arabicPeriod"/>
            </a:pPr>
            <a:r>
              <a:rPr lang="ja" b="1" dirty="0"/>
              <a:t>立論</a:t>
            </a:r>
            <a:r>
              <a:rPr lang="ja" dirty="0"/>
              <a:t>　</a:t>
            </a:r>
            <a:r>
              <a:rPr lang="ja" sz="1800" dirty="0"/>
              <a:t>肯定側がメリット　否定側がデメリットを出す</a:t>
            </a:r>
            <a:endParaRPr dirty="0"/>
          </a:p>
          <a:p>
            <a:pPr marL="457200" lvl="0" indent="-368300" algn="l" rtl="0">
              <a:lnSpc>
                <a:spcPct val="105000"/>
              </a:lnSpc>
              <a:spcBef>
                <a:spcPts val="1500"/>
              </a:spcBef>
              <a:spcAft>
                <a:spcPts val="0"/>
              </a:spcAft>
              <a:buSzPts val="2200"/>
              <a:buAutoNum type="arabicPeriod"/>
            </a:pPr>
            <a:r>
              <a:rPr lang="ja" b="1" dirty="0"/>
              <a:t>質疑</a:t>
            </a:r>
            <a:r>
              <a:rPr lang="ja" dirty="0"/>
              <a:t>　</a:t>
            </a:r>
            <a:r>
              <a:rPr lang="ja" sz="1800" dirty="0"/>
              <a:t>メリット・デメリットに対して質問する</a:t>
            </a:r>
            <a:endParaRPr dirty="0"/>
          </a:p>
          <a:p>
            <a:pPr marL="457200" lvl="0" indent="-368300" algn="l" rtl="0">
              <a:lnSpc>
                <a:spcPct val="105000"/>
              </a:lnSpc>
              <a:spcBef>
                <a:spcPts val="1500"/>
              </a:spcBef>
              <a:spcAft>
                <a:spcPts val="0"/>
              </a:spcAft>
              <a:buSzPts val="2200"/>
              <a:buAutoNum type="arabicPeriod"/>
            </a:pPr>
            <a:r>
              <a:rPr lang="ja" b="1" dirty="0"/>
              <a:t>反駁</a:t>
            </a:r>
            <a:r>
              <a:rPr lang="ja" dirty="0"/>
              <a:t>　</a:t>
            </a:r>
            <a:r>
              <a:rPr lang="ja" sz="1800" dirty="0"/>
              <a:t>メリット</a:t>
            </a:r>
            <a:r>
              <a:rPr lang="ja-JP" altLang="en-US" sz="1800" dirty="0"/>
              <a:t>・</a:t>
            </a:r>
            <a:r>
              <a:rPr lang="ja" sz="1800" dirty="0"/>
              <a:t>デメリットに対して攻撃・守備</a:t>
            </a:r>
            <a:r>
              <a:rPr lang="ja-JP" altLang="en-US" sz="1800" dirty="0"/>
              <a:t>を</a:t>
            </a:r>
            <a:r>
              <a:rPr lang="ja" sz="1800" dirty="0"/>
              <a:t>する</a:t>
            </a:r>
            <a:endParaRPr dirty="0"/>
          </a:p>
          <a:p>
            <a:pPr marL="457200" lvl="0" indent="-368300" algn="l" rtl="0">
              <a:lnSpc>
                <a:spcPct val="105000"/>
              </a:lnSpc>
              <a:spcBef>
                <a:spcPts val="1500"/>
              </a:spcBef>
              <a:spcAft>
                <a:spcPts val="1500"/>
              </a:spcAft>
              <a:buSzPts val="2200"/>
              <a:buAutoNum type="arabicPeriod"/>
            </a:pPr>
            <a:r>
              <a:rPr lang="ja" b="1" dirty="0"/>
              <a:t>勝敗の決め方</a:t>
            </a:r>
            <a:br>
              <a:rPr lang="ja" b="1" dirty="0"/>
            </a:br>
            <a:r>
              <a:rPr lang="ja" sz="1800" dirty="0"/>
              <a:t>ジャッジは私的な見解は知識をはさまず、試合の中で出された議題だけをもとに判定をする</a:t>
            </a:r>
            <a:br>
              <a:rPr lang="ja" sz="1800" dirty="0"/>
            </a:br>
            <a:r>
              <a:rPr lang="ja" sz="1800" dirty="0"/>
              <a:t>同票だったとき、「あえてその政策を導入する意味はない」という理由で、否定側の勝利となる</a:t>
            </a:r>
            <a:endParaRPr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0" y="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solidFill>
                  <a:schemeClr val="lt1"/>
                </a:solidFill>
              </a:rPr>
              <a:t>ディベートの進め方</a:t>
            </a:r>
            <a:endParaRPr/>
          </a:p>
        </p:txBody>
      </p:sp>
      <p:grpSp>
        <p:nvGrpSpPr>
          <p:cNvPr id="130" name="Google Shape;130;p18"/>
          <p:cNvGrpSpPr/>
          <p:nvPr/>
        </p:nvGrpSpPr>
        <p:grpSpPr>
          <a:xfrm>
            <a:off x="416625" y="964463"/>
            <a:ext cx="3619525" cy="611100"/>
            <a:chOff x="340425" y="964463"/>
            <a:chExt cx="3619525" cy="611100"/>
          </a:xfrm>
        </p:grpSpPr>
        <p:sp>
          <p:nvSpPr>
            <p:cNvPr id="131" name="Google Shape;131;p18"/>
            <p:cNvSpPr/>
            <p:nvPr/>
          </p:nvSpPr>
          <p:spPr>
            <a:xfrm>
              <a:off x="340425" y="964463"/>
              <a:ext cx="2238300" cy="611100"/>
            </a:xfrm>
            <a:prstGeom prst="roundRect">
              <a:avLst>
                <a:gd name="adj" fmla="val 26798"/>
              </a:avLst>
            </a:prstGeom>
            <a:no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1800">
                  <a:latin typeface="Meiryo"/>
                  <a:ea typeface="Meiryo"/>
                  <a:cs typeface="Meiryo"/>
                  <a:sym typeface="Meiryo"/>
                </a:rPr>
                <a:t>肯定側　</a:t>
              </a:r>
              <a:r>
                <a:rPr lang="ja" sz="2400" b="1">
                  <a:latin typeface="Meiryo"/>
                  <a:ea typeface="Meiryo"/>
                  <a:cs typeface="Meiryo"/>
                  <a:sym typeface="Meiryo"/>
                </a:rPr>
                <a:t>立論</a:t>
              </a:r>
              <a:endParaRPr sz="2400" b="1">
                <a:latin typeface="Meiryo"/>
                <a:ea typeface="Meiryo"/>
                <a:cs typeface="Meiryo"/>
                <a:sym typeface="Meiryo"/>
              </a:endParaRPr>
            </a:p>
          </p:txBody>
        </p:sp>
        <p:sp>
          <p:nvSpPr>
            <p:cNvPr id="132" name="Google Shape;132;p18"/>
            <p:cNvSpPr txBox="1"/>
            <p:nvPr/>
          </p:nvSpPr>
          <p:spPr>
            <a:xfrm>
              <a:off x="2610550" y="1055675"/>
              <a:ext cx="1349400" cy="42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2200">
                  <a:solidFill>
                    <a:schemeClr val="accent1"/>
                  </a:solidFill>
                  <a:latin typeface="Meiryo"/>
                  <a:ea typeface="Meiryo"/>
                  <a:cs typeface="Meiryo"/>
                  <a:sym typeface="Meiryo"/>
                </a:rPr>
                <a:t>1分30秒</a:t>
              </a:r>
              <a:endParaRPr sz="2200">
                <a:solidFill>
                  <a:schemeClr val="accent1"/>
                </a:solidFill>
                <a:latin typeface="Meiryo"/>
                <a:ea typeface="Meiryo"/>
                <a:cs typeface="Meiryo"/>
                <a:sym typeface="Meiryo"/>
              </a:endParaRPr>
            </a:p>
          </p:txBody>
        </p:sp>
      </p:grpSp>
      <p:grpSp>
        <p:nvGrpSpPr>
          <p:cNvPr id="133" name="Google Shape;133;p18"/>
          <p:cNvGrpSpPr/>
          <p:nvPr/>
        </p:nvGrpSpPr>
        <p:grpSpPr>
          <a:xfrm>
            <a:off x="416625" y="2035304"/>
            <a:ext cx="3619525" cy="611100"/>
            <a:chOff x="340425" y="1710588"/>
            <a:chExt cx="3619525" cy="611100"/>
          </a:xfrm>
        </p:grpSpPr>
        <p:sp>
          <p:nvSpPr>
            <p:cNvPr id="134" name="Google Shape;134;p18"/>
            <p:cNvSpPr/>
            <p:nvPr/>
          </p:nvSpPr>
          <p:spPr>
            <a:xfrm>
              <a:off x="340425" y="1710588"/>
              <a:ext cx="2238300" cy="611100"/>
            </a:xfrm>
            <a:prstGeom prst="roundRect">
              <a:avLst>
                <a:gd name="adj" fmla="val 26798"/>
              </a:avLst>
            </a:prstGeom>
            <a:no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1800">
                  <a:latin typeface="Meiryo"/>
                  <a:ea typeface="Meiryo"/>
                  <a:cs typeface="Meiryo"/>
                  <a:sym typeface="Meiryo"/>
                </a:rPr>
                <a:t>肯定側への</a:t>
              </a:r>
              <a:r>
                <a:rPr lang="ja" sz="2400" b="1">
                  <a:latin typeface="Meiryo"/>
                  <a:ea typeface="Meiryo"/>
                  <a:cs typeface="Meiryo"/>
                  <a:sym typeface="Meiryo"/>
                </a:rPr>
                <a:t>質疑</a:t>
              </a:r>
              <a:endParaRPr sz="2400" b="1">
                <a:latin typeface="Meiryo"/>
                <a:ea typeface="Meiryo"/>
                <a:cs typeface="Meiryo"/>
                <a:sym typeface="Meiryo"/>
              </a:endParaRPr>
            </a:p>
          </p:txBody>
        </p:sp>
        <p:sp>
          <p:nvSpPr>
            <p:cNvPr id="135" name="Google Shape;135;p18"/>
            <p:cNvSpPr txBox="1"/>
            <p:nvPr/>
          </p:nvSpPr>
          <p:spPr>
            <a:xfrm>
              <a:off x="2610550" y="1801800"/>
              <a:ext cx="1349400" cy="42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2200">
                  <a:solidFill>
                    <a:schemeClr val="accent1"/>
                  </a:solidFill>
                  <a:latin typeface="Meiryo"/>
                  <a:ea typeface="Meiryo"/>
                  <a:cs typeface="Meiryo"/>
                  <a:sym typeface="Meiryo"/>
                </a:rPr>
                <a:t>1分30秒</a:t>
              </a:r>
              <a:endParaRPr sz="2200">
                <a:solidFill>
                  <a:schemeClr val="accent1"/>
                </a:solidFill>
                <a:latin typeface="Meiryo"/>
                <a:ea typeface="Meiryo"/>
                <a:cs typeface="Meiryo"/>
                <a:sym typeface="Meiryo"/>
              </a:endParaRPr>
            </a:p>
          </p:txBody>
        </p:sp>
      </p:grpSp>
      <p:grpSp>
        <p:nvGrpSpPr>
          <p:cNvPr id="136" name="Google Shape;136;p18"/>
          <p:cNvGrpSpPr/>
          <p:nvPr/>
        </p:nvGrpSpPr>
        <p:grpSpPr>
          <a:xfrm>
            <a:off x="416625" y="3106146"/>
            <a:ext cx="2959525" cy="611100"/>
            <a:chOff x="340425" y="2456713"/>
            <a:chExt cx="2959525" cy="611100"/>
          </a:xfrm>
        </p:grpSpPr>
        <p:sp>
          <p:nvSpPr>
            <p:cNvPr id="137" name="Google Shape;137;p18"/>
            <p:cNvSpPr/>
            <p:nvPr/>
          </p:nvSpPr>
          <p:spPr>
            <a:xfrm>
              <a:off x="340425" y="2456713"/>
              <a:ext cx="2238300" cy="611100"/>
            </a:xfrm>
            <a:prstGeom prst="roundRect">
              <a:avLst>
                <a:gd name="adj" fmla="val 26798"/>
              </a:avLst>
            </a:prstGeom>
            <a:no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1800">
                  <a:latin typeface="Meiryo"/>
                  <a:ea typeface="Meiryo"/>
                  <a:cs typeface="Meiryo"/>
                  <a:sym typeface="Meiryo"/>
                </a:rPr>
                <a:t>否定側　</a:t>
              </a:r>
              <a:r>
                <a:rPr lang="ja" sz="2400" b="1">
                  <a:latin typeface="Meiryo"/>
                  <a:ea typeface="Meiryo"/>
                  <a:cs typeface="Meiryo"/>
                  <a:sym typeface="Meiryo"/>
                </a:rPr>
                <a:t>立論</a:t>
              </a:r>
              <a:endParaRPr sz="2400" b="1">
                <a:latin typeface="Meiryo"/>
                <a:ea typeface="Meiryo"/>
                <a:cs typeface="Meiryo"/>
                <a:sym typeface="Meiryo"/>
              </a:endParaRPr>
            </a:p>
          </p:txBody>
        </p:sp>
        <p:sp>
          <p:nvSpPr>
            <p:cNvPr id="138" name="Google Shape;138;p18"/>
            <p:cNvSpPr txBox="1"/>
            <p:nvPr/>
          </p:nvSpPr>
          <p:spPr>
            <a:xfrm>
              <a:off x="2610550" y="2504625"/>
              <a:ext cx="689400" cy="42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2200">
                  <a:solidFill>
                    <a:schemeClr val="accent1"/>
                  </a:solidFill>
                  <a:latin typeface="Meiryo"/>
                  <a:ea typeface="Meiryo"/>
                  <a:cs typeface="Meiryo"/>
                  <a:sym typeface="Meiryo"/>
                </a:rPr>
                <a:t>1分</a:t>
              </a:r>
              <a:endParaRPr sz="2200">
                <a:solidFill>
                  <a:schemeClr val="accent1"/>
                </a:solidFill>
                <a:latin typeface="Meiryo"/>
                <a:ea typeface="Meiryo"/>
                <a:cs typeface="Meiryo"/>
                <a:sym typeface="Meiryo"/>
              </a:endParaRPr>
            </a:p>
          </p:txBody>
        </p:sp>
      </p:grpSp>
      <p:grpSp>
        <p:nvGrpSpPr>
          <p:cNvPr id="139" name="Google Shape;139;p18"/>
          <p:cNvGrpSpPr/>
          <p:nvPr/>
        </p:nvGrpSpPr>
        <p:grpSpPr>
          <a:xfrm>
            <a:off x="416625" y="4176988"/>
            <a:ext cx="3035425" cy="611100"/>
            <a:chOff x="340425" y="3202838"/>
            <a:chExt cx="3035425" cy="611100"/>
          </a:xfrm>
        </p:grpSpPr>
        <p:sp>
          <p:nvSpPr>
            <p:cNvPr id="140" name="Google Shape;140;p18"/>
            <p:cNvSpPr/>
            <p:nvPr/>
          </p:nvSpPr>
          <p:spPr>
            <a:xfrm>
              <a:off x="340425" y="3202838"/>
              <a:ext cx="2238300" cy="611100"/>
            </a:xfrm>
            <a:prstGeom prst="roundRect">
              <a:avLst>
                <a:gd name="adj" fmla="val 26798"/>
              </a:avLst>
            </a:prstGeom>
            <a:no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1800">
                  <a:latin typeface="Meiryo"/>
                  <a:ea typeface="Meiryo"/>
                  <a:cs typeface="Meiryo"/>
                  <a:sym typeface="Meiryo"/>
                </a:rPr>
                <a:t>否定側への</a:t>
              </a:r>
              <a:r>
                <a:rPr lang="ja" sz="2400" b="1">
                  <a:latin typeface="Meiryo"/>
                  <a:ea typeface="Meiryo"/>
                  <a:cs typeface="Meiryo"/>
                  <a:sym typeface="Meiryo"/>
                </a:rPr>
                <a:t>質疑</a:t>
              </a:r>
              <a:endParaRPr sz="2400" b="1">
                <a:latin typeface="Meiryo"/>
                <a:ea typeface="Meiryo"/>
                <a:cs typeface="Meiryo"/>
                <a:sym typeface="Meiryo"/>
              </a:endParaRPr>
            </a:p>
          </p:txBody>
        </p:sp>
        <p:sp>
          <p:nvSpPr>
            <p:cNvPr id="141" name="Google Shape;141;p18"/>
            <p:cNvSpPr txBox="1"/>
            <p:nvPr/>
          </p:nvSpPr>
          <p:spPr>
            <a:xfrm>
              <a:off x="2610550" y="3294050"/>
              <a:ext cx="765300" cy="42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2200">
                  <a:solidFill>
                    <a:schemeClr val="accent1"/>
                  </a:solidFill>
                  <a:latin typeface="Meiryo"/>
                  <a:ea typeface="Meiryo"/>
                  <a:cs typeface="Meiryo"/>
                  <a:sym typeface="Meiryo"/>
                </a:rPr>
                <a:t>1分</a:t>
              </a:r>
              <a:endParaRPr sz="2200">
                <a:solidFill>
                  <a:schemeClr val="accent1"/>
                </a:solidFill>
                <a:latin typeface="Meiryo"/>
                <a:ea typeface="Meiryo"/>
                <a:cs typeface="Meiryo"/>
                <a:sym typeface="Meiryo"/>
              </a:endParaRPr>
            </a:p>
          </p:txBody>
        </p:sp>
      </p:grpSp>
      <p:grpSp>
        <p:nvGrpSpPr>
          <p:cNvPr id="142" name="Google Shape;142;p18"/>
          <p:cNvGrpSpPr/>
          <p:nvPr/>
        </p:nvGrpSpPr>
        <p:grpSpPr>
          <a:xfrm>
            <a:off x="5132400" y="964463"/>
            <a:ext cx="3644600" cy="611100"/>
            <a:chOff x="5056200" y="964463"/>
            <a:chExt cx="3644600" cy="611100"/>
          </a:xfrm>
        </p:grpSpPr>
        <p:sp>
          <p:nvSpPr>
            <p:cNvPr id="143" name="Google Shape;143;p18"/>
            <p:cNvSpPr/>
            <p:nvPr/>
          </p:nvSpPr>
          <p:spPr>
            <a:xfrm>
              <a:off x="5056200" y="964463"/>
              <a:ext cx="2238300" cy="611100"/>
            </a:xfrm>
            <a:prstGeom prst="roundRect">
              <a:avLst>
                <a:gd name="adj" fmla="val 26798"/>
              </a:avLst>
            </a:prstGeom>
            <a:no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1800">
                  <a:latin typeface="Meiryo"/>
                  <a:ea typeface="Meiryo"/>
                  <a:cs typeface="Meiryo"/>
                  <a:sym typeface="Meiryo"/>
                </a:rPr>
                <a:t>否定側</a:t>
              </a:r>
              <a:r>
                <a:rPr lang="ja" sz="2400" b="1">
                  <a:latin typeface="Meiryo"/>
                  <a:ea typeface="Meiryo"/>
                  <a:cs typeface="Meiryo"/>
                  <a:sym typeface="Meiryo"/>
                </a:rPr>
                <a:t>第一反駁</a:t>
              </a:r>
              <a:endParaRPr sz="2400" b="1">
                <a:latin typeface="Meiryo"/>
                <a:ea typeface="Meiryo"/>
                <a:cs typeface="Meiryo"/>
                <a:sym typeface="Meiryo"/>
              </a:endParaRPr>
            </a:p>
          </p:txBody>
        </p:sp>
        <p:sp>
          <p:nvSpPr>
            <p:cNvPr id="144" name="Google Shape;144;p18"/>
            <p:cNvSpPr txBox="1"/>
            <p:nvPr/>
          </p:nvSpPr>
          <p:spPr>
            <a:xfrm>
              <a:off x="7351400" y="1055675"/>
              <a:ext cx="1349400" cy="42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2200">
                  <a:solidFill>
                    <a:schemeClr val="accent1"/>
                  </a:solidFill>
                  <a:latin typeface="Meiryo"/>
                  <a:ea typeface="Meiryo"/>
                  <a:cs typeface="Meiryo"/>
                  <a:sym typeface="Meiryo"/>
                </a:rPr>
                <a:t>1分30秒</a:t>
              </a:r>
              <a:endParaRPr sz="2200">
                <a:solidFill>
                  <a:schemeClr val="accent1"/>
                </a:solidFill>
                <a:latin typeface="Meiryo"/>
                <a:ea typeface="Meiryo"/>
                <a:cs typeface="Meiryo"/>
                <a:sym typeface="Meiryo"/>
              </a:endParaRPr>
            </a:p>
          </p:txBody>
        </p:sp>
      </p:grpSp>
      <p:grpSp>
        <p:nvGrpSpPr>
          <p:cNvPr id="145" name="Google Shape;145;p18"/>
          <p:cNvGrpSpPr/>
          <p:nvPr/>
        </p:nvGrpSpPr>
        <p:grpSpPr>
          <a:xfrm>
            <a:off x="5132400" y="2035304"/>
            <a:ext cx="3644600" cy="611100"/>
            <a:chOff x="5056200" y="1710588"/>
            <a:chExt cx="3644600" cy="611100"/>
          </a:xfrm>
        </p:grpSpPr>
        <p:sp>
          <p:nvSpPr>
            <p:cNvPr id="146" name="Google Shape;146;p18"/>
            <p:cNvSpPr/>
            <p:nvPr/>
          </p:nvSpPr>
          <p:spPr>
            <a:xfrm>
              <a:off x="5056200" y="1710588"/>
              <a:ext cx="2238300" cy="611100"/>
            </a:xfrm>
            <a:prstGeom prst="roundRect">
              <a:avLst>
                <a:gd name="adj" fmla="val 26798"/>
              </a:avLst>
            </a:prstGeom>
            <a:no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1800">
                  <a:latin typeface="Meiryo"/>
                  <a:ea typeface="Meiryo"/>
                  <a:cs typeface="Meiryo"/>
                  <a:sym typeface="Meiryo"/>
                </a:rPr>
                <a:t>肯定側</a:t>
              </a:r>
              <a:r>
                <a:rPr lang="ja" sz="2400" b="1">
                  <a:latin typeface="Meiryo"/>
                  <a:ea typeface="Meiryo"/>
                  <a:cs typeface="Meiryo"/>
                  <a:sym typeface="Meiryo"/>
                </a:rPr>
                <a:t>第一反駁</a:t>
              </a:r>
              <a:endParaRPr sz="2400" b="1">
                <a:latin typeface="Meiryo"/>
                <a:ea typeface="Meiryo"/>
                <a:cs typeface="Meiryo"/>
                <a:sym typeface="Meiryo"/>
              </a:endParaRPr>
            </a:p>
          </p:txBody>
        </p:sp>
        <p:sp>
          <p:nvSpPr>
            <p:cNvPr id="147" name="Google Shape;147;p18"/>
            <p:cNvSpPr txBox="1"/>
            <p:nvPr/>
          </p:nvSpPr>
          <p:spPr>
            <a:xfrm>
              <a:off x="7351400" y="1801800"/>
              <a:ext cx="1349400" cy="42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2200">
                  <a:solidFill>
                    <a:schemeClr val="accent1"/>
                  </a:solidFill>
                  <a:latin typeface="Meiryo"/>
                  <a:ea typeface="Meiryo"/>
                  <a:cs typeface="Meiryo"/>
                  <a:sym typeface="Meiryo"/>
                </a:rPr>
                <a:t>1分30秒</a:t>
              </a:r>
              <a:endParaRPr sz="2200">
                <a:solidFill>
                  <a:schemeClr val="accent1"/>
                </a:solidFill>
                <a:latin typeface="Meiryo"/>
                <a:ea typeface="Meiryo"/>
                <a:cs typeface="Meiryo"/>
                <a:sym typeface="Meiryo"/>
              </a:endParaRPr>
            </a:p>
          </p:txBody>
        </p:sp>
      </p:grpSp>
      <p:grpSp>
        <p:nvGrpSpPr>
          <p:cNvPr id="148" name="Google Shape;148;p18"/>
          <p:cNvGrpSpPr/>
          <p:nvPr/>
        </p:nvGrpSpPr>
        <p:grpSpPr>
          <a:xfrm>
            <a:off x="5132400" y="3106146"/>
            <a:ext cx="3644600" cy="611100"/>
            <a:chOff x="5056200" y="2456713"/>
            <a:chExt cx="3644600" cy="611100"/>
          </a:xfrm>
        </p:grpSpPr>
        <p:sp>
          <p:nvSpPr>
            <p:cNvPr id="149" name="Google Shape;149;p18"/>
            <p:cNvSpPr/>
            <p:nvPr/>
          </p:nvSpPr>
          <p:spPr>
            <a:xfrm>
              <a:off x="5056200" y="2456713"/>
              <a:ext cx="2238300" cy="611100"/>
            </a:xfrm>
            <a:prstGeom prst="roundRect">
              <a:avLst>
                <a:gd name="adj" fmla="val 26798"/>
              </a:avLst>
            </a:prstGeom>
            <a:no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1800">
                  <a:latin typeface="Meiryo"/>
                  <a:ea typeface="Meiryo"/>
                  <a:cs typeface="Meiryo"/>
                  <a:sym typeface="Meiryo"/>
                </a:rPr>
                <a:t>否定側</a:t>
              </a:r>
              <a:r>
                <a:rPr lang="ja" sz="2400" b="1">
                  <a:latin typeface="Meiryo"/>
                  <a:ea typeface="Meiryo"/>
                  <a:cs typeface="Meiryo"/>
                  <a:sym typeface="Meiryo"/>
                </a:rPr>
                <a:t>第二反駁</a:t>
              </a:r>
              <a:endParaRPr sz="2400" b="1">
                <a:latin typeface="Meiryo"/>
                <a:ea typeface="Meiryo"/>
                <a:cs typeface="Meiryo"/>
                <a:sym typeface="Meiryo"/>
              </a:endParaRPr>
            </a:p>
          </p:txBody>
        </p:sp>
        <p:sp>
          <p:nvSpPr>
            <p:cNvPr id="150" name="Google Shape;150;p18"/>
            <p:cNvSpPr txBox="1"/>
            <p:nvPr/>
          </p:nvSpPr>
          <p:spPr>
            <a:xfrm>
              <a:off x="7351400" y="2547925"/>
              <a:ext cx="1349400" cy="42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2200">
                  <a:solidFill>
                    <a:schemeClr val="accent1"/>
                  </a:solidFill>
                  <a:latin typeface="Meiryo"/>
                  <a:ea typeface="Meiryo"/>
                  <a:cs typeface="Meiryo"/>
                  <a:sym typeface="Meiryo"/>
                </a:rPr>
                <a:t>1分30秒</a:t>
              </a:r>
              <a:endParaRPr sz="2200">
                <a:solidFill>
                  <a:schemeClr val="accent1"/>
                </a:solidFill>
                <a:latin typeface="Meiryo"/>
                <a:ea typeface="Meiryo"/>
                <a:cs typeface="Meiryo"/>
                <a:sym typeface="Meiryo"/>
              </a:endParaRPr>
            </a:p>
          </p:txBody>
        </p:sp>
      </p:grpSp>
      <p:grpSp>
        <p:nvGrpSpPr>
          <p:cNvPr id="151" name="Google Shape;151;p18"/>
          <p:cNvGrpSpPr/>
          <p:nvPr/>
        </p:nvGrpSpPr>
        <p:grpSpPr>
          <a:xfrm>
            <a:off x="5132400" y="4176988"/>
            <a:ext cx="3644600" cy="611100"/>
            <a:chOff x="5056200" y="3202838"/>
            <a:chExt cx="3644600" cy="611100"/>
          </a:xfrm>
        </p:grpSpPr>
        <p:sp>
          <p:nvSpPr>
            <p:cNvPr id="152" name="Google Shape;152;p18"/>
            <p:cNvSpPr/>
            <p:nvPr/>
          </p:nvSpPr>
          <p:spPr>
            <a:xfrm>
              <a:off x="5056200" y="3202838"/>
              <a:ext cx="2238300" cy="611100"/>
            </a:xfrm>
            <a:prstGeom prst="roundRect">
              <a:avLst>
                <a:gd name="adj" fmla="val 26798"/>
              </a:avLst>
            </a:prstGeom>
            <a:no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1800">
                  <a:latin typeface="Meiryo"/>
                  <a:ea typeface="Meiryo"/>
                  <a:cs typeface="Meiryo"/>
                  <a:sym typeface="Meiryo"/>
                </a:rPr>
                <a:t>肯定側</a:t>
              </a:r>
              <a:r>
                <a:rPr lang="ja" sz="2400" b="1">
                  <a:latin typeface="Meiryo"/>
                  <a:ea typeface="Meiryo"/>
                  <a:cs typeface="Meiryo"/>
                  <a:sym typeface="Meiryo"/>
                </a:rPr>
                <a:t>第二反駁</a:t>
              </a:r>
              <a:endParaRPr sz="2400" b="1">
                <a:latin typeface="Meiryo"/>
                <a:ea typeface="Meiryo"/>
                <a:cs typeface="Meiryo"/>
                <a:sym typeface="Meiryo"/>
              </a:endParaRPr>
            </a:p>
          </p:txBody>
        </p:sp>
        <p:sp>
          <p:nvSpPr>
            <p:cNvPr id="153" name="Google Shape;153;p18"/>
            <p:cNvSpPr txBox="1"/>
            <p:nvPr/>
          </p:nvSpPr>
          <p:spPr>
            <a:xfrm>
              <a:off x="7351400" y="3294050"/>
              <a:ext cx="1349400" cy="42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2200">
                  <a:solidFill>
                    <a:schemeClr val="accent1"/>
                  </a:solidFill>
                  <a:latin typeface="Meiryo"/>
                  <a:ea typeface="Meiryo"/>
                  <a:cs typeface="Meiryo"/>
                  <a:sym typeface="Meiryo"/>
                </a:rPr>
                <a:t>1分30秒</a:t>
              </a:r>
              <a:endParaRPr sz="2200">
                <a:solidFill>
                  <a:schemeClr val="accent1"/>
                </a:solidFill>
                <a:latin typeface="Meiryo"/>
                <a:ea typeface="Meiryo"/>
                <a:cs typeface="Meiryo"/>
                <a:sym typeface="Meiryo"/>
              </a:endParaRPr>
            </a:p>
          </p:txBody>
        </p:sp>
      </p:grpSp>
      <p:sp>
        <p:nvSpPr>
          <p:cNvPr id="154" name="Google Shape;154;p18"/>
          <p:cNvSpPr/>
          <p:nvPr/>
        </p:nvSpPr>
        <p:spPr>
          <a:xfrm>
            <a:off x="1027500" y="1610775"/>
            <a:ext cx="1018500" cy="4485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eiryo"/>
              <a:ea typeface="Meiryo"/>
              <a:cs typeface="Meiryo"/>
              <a:sym typeface="Meiryo"/>
            </a:endParaRPr>
          </a:p>
        </p:txBody>
      </p:sp>
      <p:sp>
        <p:nvSpPr>
          <p:cNvPr id="155" name="Google Shape;155;p18"/>
          <p:cNvSpPr/>
          <p:nvPr/>
        </p:nvSpPr>
        <p:spPr>
          <a:xfrm>
            <a:off x="1027500" y="2669638"/>
            <a:ext cx="1018500" cy="4485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eiryo"/>
              <a:ea typeface="Meiryo"/>
              <a:cs typeface="Meiryo"/>
              <a:sym typeface="Meiryo"/>
            </a:endParaRPr>
          </a:p>
        </p:txBody>
      </p:sp>
      <p:sp>
        <p:nvSpPr>
          <p:cNvPr id="156" name="Google Shape;156;p18"/>
          <p:cNvSpPr/>
          <p:nvPr/>
        </p:nvSpPr>
        <p:spPr>
          <a:xfrm>
            <a:off x="1027500" y="3732775"/>
            <a:ext cx="1018500" cy="4485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eiryo"/>
              <a:ea typeface="Meiryo"/>
              <a:cs typeface="Meiryo"/>
              <a:sym typeface="Meiryo"/>
            </a:endParaRPr>
          </a:p>
        </p:txBody>
      </p:sp>
      <p:sp>
        <p:nvSpPr>
          <p:cNvPr id="157" name="Google Shape;157;p18"/>
          <p:cNvSpPr/>
          <p:nvPr/>
        </p:nvSpPr>
        <p:spPr>
          <a:xfrm>
            <a:off x="5735900" y="1610775"/>
            <a:ext cx="1018500" cy="4485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eiryo"/>
              <a:ea typeface="Meiryo"/>
              <a:cs typeface="Meiryo"/>
              <a:sym typeface="Meiryo"/>
            </a:endParaRPr>
          </a:p>
        </p:txBody>
      </p:sp>
      <p:sp>
        <p:nvSpPr>
          <p:cNvPr id="158" name="Google Shape;158;p18"/>
          <p:cNvSpPr/>
          <p:nvPr/>
        </p:nvSpPr>
        <p:spPr>
          <a:xfrm>
            <a:off x="5735900" y="2676688"/>
            <a:ext cx="1018500" cy="4485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eiryo"/>
              <a:ea typeface="Meiryo"/>
              <a:cs typeface="Meiryo"/>
              <a:sym typeface="Meiryo"/>
            </a:endParaRPr>
          </a:p>
        </p:txBody>
      </p:sp>
      <p:sp>
        <p:nvSpPr>
          <p:cNvPr id="159" name="Google Shape;159;p18"/>
          <p:cNvSpPr/>
          <p:nvPr/>
        </p:nvSpPr>
        <p:spPr>
          <a:xfrm>
            <a:off x="5735900" y="3742613"/>
            <a:ext cx="1018500" cy="4485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eiryo"/>
              <a:ea typeface="Meiryo"/>
              <a:cs typeface="Meiryo"/>
              <a:sym typeface="Meiryo"/>
            </a:endParaRPr>
          </a:p>
        </p:txBody>
      </p:sp>
      <p:cxnSp>
        <p:nvCxnSpPr>
          <p:cNvPr id="160" name="Google Shape;160;p18"/>
          <p:cNvCxnSpPr>
            <a:stCxn id="141" idx="3"/>
            <a:endCxn id="143" idx="1"/>
          </p:cNvCxnSpPr>
          <p:nvPr/>
        </p:nvCxnSpPr>
        <p:spPr>
          <a:xfrm rot="10800000" flipH="1">
            <a:off x="3452050" y="1270150"/>
            <a:ext cx="1680300" cy="3212400"/>
          </a:xfrm>
          <a:prstGeom prst="curvedConnector3">
            <a:avLst>
              <a:gd name="adj1" fmla="val 50001"/>
            </a:avLst>
          </a:prstGeom>
          <a:noFill/>
          <a:ln w="114300" cap="flat" cmpd="sng">
            <a:solidFill>
              <a:schemeClr val="lt2"/>
            </a:solidFill>
            <a:prstDash val="solid"/>
            <a:round/>
            <a:headEnd type="none" w="med" len="med"/>
            <a:tailEnd type="triangle" w="med" len="med"/>
          </a:ln>
        </p:spPr>
      </p:cxnSp>
      <p:sp>
        <p:nvSpPr>
          <p:cNvPr id="161" name="Google Shape;161;p18"/>
          <p:cNvSpPr txBox="1"/>
          <p:nvPr/>
        </p:nvSpPr>
        <p:spPr>
          <a:xfrm>
            <a:off x="1962425" y="1606325"/>
            <a:ext cx="1349400" cy="42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1100">
                <a:solidFill>
                  <a:schemeClr val="accent1"/>
                </a:solidFill>
                <a:latin typeface="Meiryo"/>
                <a:ea typeface="Meiryo"/>
                <a:cs typeface="Meiryo"/>
                <a:sym typeface="Meiryo"/>
              </a:rPr>
              <a:t>作戦タイム</a:t>
            </a:r>
            <a:r>
              <a:rPr lang="ja" sz="2200">
                <a:solidFill>
                  <a:schemeClr val="accent1"/>
                </a:solidFill>
                <a:latin typeface="Meiryo"/>
                <a:ea typeface="Meiryo"/>
                <a:cs typeface="Meiryo"/>
                <a:sym typeface="Meiryo"/>
              </a:rPr>
              <a:t>1分</a:t>
            </a:r>
            <a:endParaRPr sz="2200">
              <a:solidFill>
                <a:schemeClr val="accent1"/>
              </a:solidFill>
              <a:latin typeface="Meiryo"/>
              <a:ea typeface="Meiryo"/>
              <a:cs typeface="Meiryo"/>
              <a:sym typeface="Meiryo"/>
            </a:endParaRPr>
          </a:p>
        </p:txBody>
      </p:sp>
      <p:sp>
        <p:nvSpPr>
          <p:cNvPr id="162" name="Google Shape;162;p18"/>
          <p:cNvSpPr txBox="1"/>
          <p:nvPr/>
        </p:nvSpPr>
        <p:spPr>
          <a:xfrm>
            <a:off x="1962425" y="2661913"/>
            <a:ext cx="1349400" cy="42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1100">
                <a:solidFill>
                  <a:schemeClr val="accent1"/>
                </a:solidFill>
                <a:latin typeface="Meiryo"/>
                <a:ea typeface="Meiryo"/>
                <a:cs typeface="Meiryo"/>
                <a:sym typeface="Meiryo"/>
              </a:rPr>
              <a:t>作戦タイム</a:t>
            </a:r>
            <a:r>
              <a:rPr lang="ja" sz="2200">
                <a:solidFill>
                  <a:schemeClr val="accent1"/>
                </a:solidFill>
                <a:latin typeface="Meiryo"/>
                <a:ea typeface="Meiryo"/>
                <a:cs typeface="Meiryo"/>
                <a:sym typeface="Meiryo"/>
              </a:rPr>
              <a:t>1分</a:t>
            </a:r>
            <a:endParaRPr sz="2200">
              <a:solidFill>
                <a:schemeClr val="accent1"/>
              </a:solidFill>
              <a:latin typeface="Meiryo"/>
              <a:ea typeface="Meiryo"/>
              <a:cs typeface="Meiryo"/>
              <a:sym typeface="Meiryo"/>
            </a:endParaRPr>
          </a:p>
        </p:txBody>
      </p:sp>
      <p:sp>
        <p:nvSpPr>
          <p:cNvPr id="163" name="Google Shape;163;p18"/>
          <p:cNvSpPr txBox="1"/>
          <p:nvPr/>
        </p:nvSpPr>
        <p:spPr>
          <a:xfrm>
            <a:off x="1962425" y="3732763"/>
            <a:ext cx="1349400" cy="42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1100">
                <a:solidFill>
                  <a:schemeClr val="accent1"/>
                </a:solidFill>
                <a:latin typeface="Meiryo"/>
                <a:ea typeface="Meiryo"/>
                <a:cs typeface="Meiryo"/>
                <a:sym typeface="Meiryo"/>
              </a:rPr>
              <a:t>作戦タイム</a:t>
            </a:r>
            <a:r>
              <a:rPr lang="ja" sz="2200">
                <a:solidFill>
                  <a:schemeClr val="accent1"/>
                </a:solidFill>
                <a:latin typeface="Meiryo"/>
                <a:ea typeface="Meiryo"/>
                <a:cs typeface="Meiryo"/>
                <a:sym typeface="Meiryo"/>
              </a:rPr>
              <a:t>1分</a:t>
            </a:r>
            <a:endParaRPr sz="2200">
              <a:solidFill>
                <a:schemeClr val="accent1"/>
              </a:solidFill>
              <a:latin typeface="Meiryo"/>
              <a:ea typeface="Meiryo"/>
              <a:cs typeface="Meiryo"/>
              <a:sym typeface="Meiryo"/>
            </a:endParaRPr>
          </a:p>
        </p:txBody>
      </p:sp>
      <p:sp>
        <p:nvSpPr>
          <p:cNvPr id="164" name="Google Shape;164;p18"/>
          <p:cNvSpPr txBox="1"/>
          <p:nvPr/>
        </p:nvSpPr>
        <p:spPr>
          <a:xfrm>
            <a:off x="6689475" y="1606313"/>
            <a:ext cx="1349400" cy="42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1100">
                <a:solidFill>
                  <a:schemeClr val="accent1"/>
                </a:solidFill>
                <a:latin typeface="Meiryo"/>
                <a:ea typeface="Meiryo"/>
                <a:cs typeface="Meiryo"/>
                <a:sym typeface="Meiryo"/>
              </a:rPr>
              <a:t>作戦タイム</a:t>
            </a:r>
            <a:r>
              <a:rPr lang="ja" sz="2200">
                <a:solidFill>
                  <a:schemeClr val="accent1"/>
                </a:solidFill>
                <a:latin typeface="Meiryo"/>
                <a:ea typeface="Meiryo"/>
                <a:cs typeface="Meiryo"/>
                <a:sym typeface="Meiryo"/>
              </a:rPr>
              <a:t>1分</a:t>
            </a:r>
            <a:endParaRPr sz="2200">
              <a:solidFill>
                <a:schemeClr val="accent1"/>
              </a:solidFill>
              <a:latin typeface="Meiryo"/>
              <a:ea typeface="Meiryo"/>
              <a:cs typeface="Meiryo"/>
              <a:sym typeface="Meiryo"/>
            </a:endParaRPr>
          </a:p>
        </p:txBody>
      </p:sp>
      <p:sp>
        <p:nvSpPr>
          <p:cNvPr id="165" name="Google Shape;165;p18"/>
          <p:cNvSpPr txBox="1"/>
          <p:nvPr/>
        </p:nvSpPr>
        <p:spPr>
          <a:xfrm>
            <a:off x="6689475" y="2676700"/>
            <a:ext cx="1349400" cy="42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1100">
                <a:solidFill>
                  <a:schemeClr val="accent1"/>
                </a:solidFill>
                <a:latin typeface="Meiryo"/>
                <a:ea typeface="Meiryo"/>
                <a:cs typeface="Meiryo"/>
                <a:sym typeface="Meiryo"/>
              </a:rPr>
              <a:t>作戦タイム</a:t>
            </a:r>
            <a:r>
              <a:rPr lang="ja" sz="2200">
                <a:solidFill>
                  <a:schemeClr val="accent1"/>
                </a:solidFill>
                <a:latin typeface="Meiryo"/>
                <a:ea typeface="Meiryo"/>
                <a:cs typeface="Meiryo"/>
                <a:sym typeface="Meiryo"/>
              </a:rPr>
              <a:t>1分</a:t>
            </a:r>
            <a:endParaRPr sz="2200">
              <a:solidFill>
                <a:schemeClr val="accent1"/>
              </a:solidFill>
              <a:latin typeface="Meiryo"/>
              <a:ea typeface="Meiryo"/>
              <a:cs typeface="Meiryo"/>
              <a:sym typeface="Meiryo"/>
            </a:endParaRPr>
          </a:p>
        </p:txBody>
      </p:sp>
      <p:sp>
        <p:nvSpPr>
          <p:cNvPr id="166" name="Google Shape;166;p18"/>
          <p:cNvSpPr txBox="1"/>
          <p:nvPr/>
        </p:nvSpPr>
        <p:spPr>
          <a:xfrm>
            <a:off x="6754400" y="3732775"/>
            <a:ext cx="1349400" cy="42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1100">
                <a:solidFill>
                  <a:schemeClr val="accent1"/>
                </a:solidFill>
                <a:latin typeface="Meiryo"/>
                <a:ea typeface="Meiryo"/>
                <a:cs typeface="Meiryo"/>
                <a:sym typeface="Meiryo"/>
              </a:rPr>
              <a:t>作戦タイム</a:t>
            </a:r>
            <a:r>
              <a:rPr lang="ja" sz="2200">
                <a:solidFill>
                  <a:schemeClr val="accent1"/>
                </a:solidFill>
                <a:latin typeface="Meiryo"/>
                <a:ea typeface="Meiryo"/>
                <a:cs typeface="Meiryo"/>
                <a:sym typeface="Meiryo"/>
              </a:rPr>
              <a:t>1分</a:t>
            </a:r>
            <a:endParaRPr sz="2200">
              <a:solidFill>
                <a:schemeClr val="accent1"/>
              </a:solidFill>
              <a:latin typeface="Meiryo"/>
              <a:ea typeface="Meiryo"/>
              <a:cs typeface="Meiryo"/>
              <a:sym typeface="Meiryo"/>
            </a:endParaRPr>
          </a:p>
        </p:txBody>
      </p:sp>
      <p:sp>
        <p:nvSpPr>
          <p:cNvPr id="167" name="Google Shape;167;p18"/>
          <p:cNvSpPr txBox="1"/>
          <p:nvPr/>
        </p:nvSpPr>
        <p:spPr>
          <a:xfrm>
            <a:off x="3452050" y="4329388"/>
            <a:ext cx="1349400" cy="42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1100">
                <a:solidFill>
                  <a:schemeClr val="accent1"/>
                </a:solidFill>
                <a:latin typeface="Meiryo"/>
                <a:ea typeface="Meiryo"/>
                <a:cs typeface="Meiryo"/>
                <a:sym typeface="Meiryo"/>
              </a:rPr>
              <a:t>作戦タイム</a:t>
            </a:r>
            <a:r>
              <a:rPr lang="ja" sz="2200">
                <a:solidFill>
                  <a:schemeClr val="accent1"/>
                </a:solidFill>
                <a:latin typeface="Meiryo"/>
                <a:ea typeface="Meiryo"/>
                <a:cs typeface="Meiryo"/>
                <a:sym typeface="Meiryo"/>
              </a:rPr>
              <a:t>1分</a:t>
            </a:r>
            <a:endParaRPr sz="2200">
              <a:solidFill>
                <a:schemeClr val="accent1"/>
              </a:solidFill>
              <a:latin typeface="Meiryo"/>
              <a:ea typeface="Meiryo"/>
              <a:cs typeface="Meiryo"/>
              <a:sym typeface="Meiry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txBox="1">
            <a:spLocks noGrp="1"/>
          </p:cNvSpPr>
          <p:nvPr>
            <p:ph type="body" idx="1"/>
          </p:nvPr>
        </p:nvSpPr>
        <p:spPr>
          <a:xfrm>
            <a:off x="457774" y="992175"/>
            <a:ext cx="6451025" cy="3449700"/>
          </a:xfrm>
          <a:prstGeom prst="rect">
            <a:avLst/>
          </a:prstGeom>
        </p:spPr>
        <p:txBody>
          <a:bodyPr spcFirstLastPara="1" wrap="square" lIns="91425" tIns="91425" rIns="91425" bIns="91425" anchor="t" anchorCtr="0">
            <a:noAutofit/>
          </a:bodyPr>
          <a:lstStyle/>
          <a:p>
            <a:pPr marL="0" marR="0" lvl="0" indent="0" algn="l" rtl="0">
              <a:spcBef>
                <a:spcPts val="800"/>
              </a:spcBef>
              <a:spcAft>
                <a:spcPts val="0"/>
              </a:spcAft>
              <a:buNone/>
            </a:pPr>
            <a:r>
              <a:rPr lang="ja" sz="1950" dirty="0">
                <a:solidFill>
                  <a:srgbClr val="333333"/>
                </a:solidFill>
                <a:highlight>
                  <a:srgbClr val="FFFFFF"/>
                </a:highlight>
                <a:latin typeface="Meiryo"/>
                <a:ea typeface="Meiryo"/>
                <a:cs typeface="Meiryo"/>
                <a:sym typeface="Meiryo"/>
              </a:rPr>
              <a:t>NHK for School</a:t>
            </a:r>
            <a:endParaRPr sz="1950" dirty="0">
              <a:solidFill>
                <a:srgbClr val="333333"/>
              </a:solidFill>
              <a:highlight>
                <a:srgbClr val="FFFFFF"/>
              </a:highlight>
              <a:latin typeface="Meiryo"/>
              <a:ea typeface="Meiryo"/>
              <a:cs typeface="Meiryo"/>
              <a:sym typeface="Meiryo"/>
            </a:endParaRPr>
          </a:p>
          <a:p>
            <a:pPr marL="0" marR="0" lvl="0" indent="0" algn="l" rtl="0">
              <a:spcBef>
                <a:spcPts val="800"/>
              </a:spcBef>
              <a:spcAft>
                <a:spcPts val="0"/>
              </a:spcAft>
              <a:buNone/>
            </a:pPr>
            <a:r>
              <a:rPr lang="ja" sz="3200" dirty="0">
                <a:solidFill>
                  <a:srgbClr val="333333"/>
                </a:solidFill>
                <a:highlight>
                  <a:srgbClr val="FFFFFF"/>
                </a:highlight>
                <a:latin typeface="Meiryo"/>
                <a:ea typeface="Meiryo"/>
                <a:cs typeface="Meiryo"/>
                <a:sym typeface="Meiryo"/>
              </a:rPr>
              <a:t>国語表現</a:t>
            </a:r>
            <a:r>
              <a:rPr lang="ja" sz="3200" dirty="0">
                <a:solidFill>
                  <a:srgbClr val="333333"/>
                </a:solidFill>
                <a:highlight>
                  <a:srgbClr val="FFFFFF"/>
                </a:highlight>
              </a:rPr>
              <a:t> </a:t>
            </a:r>
            <a:r>
              <a:rPr lang="ja" sz="1500" dirty="0">
                <a:solidFill>
                  <a:srgbClr val="232324"/>
                </a:solidFill>
                <a:latin typeface="Arial"/>
                <a:ea typeface="Arial"/>
                <a:cs typeface="Arial"/>
                <a:sym typeface="Arial"/>
              </a:rPr>
              <a:t>話し合いの方法</a:t>
            </a:r>
            <a:endParaRPr sz="1500" dirty="0">
              <a:solidFill>
                <a:srgbClr val="232324"/>
              </a:solidFill>
              <a:latin typeface="Arial"/>
              <a:ea typeface="Arial"/>
              <a:cs typeface="Arial"/>
              <a:sym typeface="Arial"/>
            </a:endParaRPr>
          </a:p>
          <a:p>
            <a:pPr marL="0" marR="0" lvl="0" indent="0" algn="l" rtl="0">
              <a:spcBef>
                <a:spcPts val="800"/>
              </a:spcBef>
              <a:spcAft>
                <a:spcPts val="0"/>
              </a:spcAft>
              <a:buNone/>
            </a:pPr>
            <a:r>
              <a:rPr lang="ja" dirty="0">
                <a:solidFill>
                  <a:srgbClr val="232324"/>
                </a:solidFill>
                <a:latin typeface="Arial"/>
                <a:ea typeface="Arial"/>
                <a:cs typeface="Arial"/>
                <a:sym typeface="Arial"/>
              </a:rPr>
              <a:t>第30回　ディベートの方法</a:t>
            </a:r>
            <a:endParaRPr dirty="0">
              <a:solidFill>
                <a:srgbClr val="232324"/>
              </a:solidFill>
              <a:latin typeface="Arial"/>
              <a:ea typeface="Arial"/>
              <a:cs typeface="Arial"/>
              <a:sym typeface="Arial"/>
            </a:endParaRPr>
          </a:p>
          <a:p>
            <a:pPr marL="0" marR="0" lvl="0" indent="0" algn="l" rtl="0">
              <a:spcBef>
                <a:spcPts val="800"/>
              </a:spcBef>
              <a:spcAft>
                <a:spcPts val="800"/>
              </a:spcAft>
              <a:buNone/>
            </a:pPr>
            <a:r>
              <a:rPr lang="ja" sz="1650" u="sng" dirty="0">
                <a:solidFill>
                  <a:schemeClr val="hlink"/>
                </a:solidFill>
                <a:highlight>
                  <a:srgbClr val="FFFFFF"/>
                </a:highlight>
                <a:latin typeface="Meiryo"/>
                <a:ea typeface="Meiryo"/>
                <a:cs typeface="Meiryo"/>
                <a:sym typeface="Meiryo"/>
                <a:hlinkClick r:id="rId3"/>
              </a:rPr>
              <a:t>https://www2.nhk.or.jp/kokokoza/watch/?das_id=D0022110342_00000#in=0&amp;out=1200</a:t>
            </a:r>
            <a:endParaRPr sz="1650" dirty="0">
              <a:solidFill>
                <a:srgbClr val="333333"/>
              </a:solidFill>
              <a:highlight>
                <a:srgbClr val="FFFFFF"/>
              </a:highlight>
              <a:latin typeface="Meiryo"/>
              <a:ea typeface="Meiryo"/>
              <a:cs typeface="Meiryo"/>
              <a:sym typeface="Meiryo"/>
            </a:endParaRPr>
          </a:p>
        </p:txBody>
      </p:sp>
      <p:sp>
        <p:nvSpPr>
          <p:cNvPr id="124" name="Google Shape;124;p17"/>
          <p:cNvSpPr txBox="1">
            <a:spLocks noGrp="1"/>
          </p:cNvSpPr>
          <p:nvPr>
            <p:ph type="title"/>
          </p:nvPr>
        </p:nvSpPr>
        <p:spPr>
          <a:xfrm>
            <a:off x="0" y="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solidFill>
                  <a:schemeClr val="lt1"/>
                </a:solidFill>
              </a:rPr>
              <a:t>ディベートのやり方を学ぼう　</a:t>
            </a:r>
            <a:r>
              <a:rPr lang="ja" sz="2044">
                <a:solidFill>
                  <a:schemeClr val="lt1"/>
                </a:solidFill>
              </a:rPr>
              <a:t>（NHK for School）</a:t>
            </a:r>
            <a:endParaRPr sz="2044">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0" y="-23700"/>
            <a:ext cx="90444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dirty="0">
                <a:solidFill>
                  <a:schemeClr val="lt1"/>
                </a:solidFill>
              </a:rPr>
              <a:t>ディベートのやり方を学ぼう </a:t>
            </a:r>
            <a:r>
              <a:rPr lang="ja" sz="2044" dirty="0">
                <a:solidFill>
                  <a:schemeClr val="lt1"/>
                </a:solidFill>
              </a:rPr>
              <a:t>（第1</a:t>
            </a:r>
            <a:r>
              <a:rPr lang="ja-JP" altLang="en-US" sz="2044" dirty="0">
                <a:solidFill>
                  <a:schemeClr val="lt1"/>
                </a:solidFill>
              </a:rPr>
              <a:t>９</a:t>
            </a:r>
            <a:r>
              <a:rPr lang="ja" sz="2044" dirty="0">
                <a:solidFill>
                  <a:schemeClr val="lt1"/>
                </a:solidFill>
              </a:rPr>
              <a:t>回全国中学・高校ディベート選手権）</a:t>
            </a:r>
            <a:r>
              <a:rPr lang="ja" dirty="0">
                <a:solidFill>
                  <a:schemeClr val="lt1"/>
                </a:solidFill>
              </a:rPr>
              <a:t> </a:t>
            </a:r>
            <a:endParaRPr dirty="0"/>
          </a:p>
        </p:txBody>
      </p:sp>
      <p:pic>
        <p:nvPicPr>
          <p:cNvPr id="2" name="オンライン メディア 1" title="第19回全国中学・高校ディベート選手権（ディベート甲子園2014）">
            <a:hlinkClick r:id="" action="ppaction://media"/>
            <a:extLst>
              <a:ext uri="{FF2B5EF4-FFF2-40B4-BE49-F238E27FC236}">
                <a16:creationId xmlns:a16="http://schemas.microsoft.com/office/drawing/2014/main" id="{C8AD7B78-1805-4FE1-9E2D-2683EFED8438}"/>
              </a:ext>
            </a:extLst>
          </p:cNvPr>
          <p:cNvPicPr>
            <a:picLocks noRot="1" noChangeAspect="1"/>
          </p:cNvPicPr>
          <p:nvPr>
            <a:videoFile r:link="rId1"/>
          </p:nvPr>
        </p:nvPicPr>
        <p:blipFill>
          <a:blip r:embed="rId4"/>
          <a:stretch>
            <a:fillRect/>
          </a:stretch>
        </p:blipFill>
        <p:spPr>
          <a:xfrm>
            <a:off x="838199" y="750166"/>
            <a:ext cx="7467601" cy="420052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9"/>
          <p:cNvSpPr txBox="1">
            <a:spLocks noGrp="1"/>
          </p:cNvSpPr>
          <p:nvPr>
            <p:ph type="title"/>
          </p:nvPr>
        </p:nvSpPr>
        <p:spPr>
          <a:xfrm>
            <a:off x="60900" y="34675"/>
            <a:ext cx="36633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テーマ（論題）を決める</a:t>
            </a:r>
            <a:endParaRPr/>
          </a:p>
        </p:txBody>
      </p:sp>
      <p:sp>
        <p:nvSpPr>
          <p:cNvPr id="136" name="Google Shape;136;p19"/>
          <p:cNvSpPr txBox="1">
            <a:spLocks noGrp="1"/>
          </p:cNvSpPr>
          <p:nvPr>
            <p:ph type="body" idx="1"/>
          </p:nvPr>
        </p:nvSpPr>
        <p:spPr>
          <a:xfrm>
            <a:off x="261675" y="740375"/>
            <a:ext cx="8100900" cy="319800"/>
          </a:xfrm>
          <a:prstGeom prst="rect">
            <a:avLst/>
          </a:prstGeom>
        </p:spPr>
        <p:txBody>
          <a:bodyPr spcFirstLastPara="1" wrap="square" lIns="91425" tIns="91425" rIns="91425" bIns="91425" anchor="t" anchorCtr="0">
            <a:noAutofit/>
          </a:bodyPr>
          <a:lstStyle/>
          <a:p>
            <a:pPr marL="0" marR="0" lvl="0" indent="0" algn="l" rtl="0">
              <a:spcBef>
                <a:spcPts val="800"/>
              </a:spcBef>
              <a:spcAft>
                <a:spcPts val="800"/>
              </a:spcAft>
              <a:buNone/>
            </a:pPr>
            <a:r>
              <a:rPr lang="ja" sz="1350">
                <a:solidFill>
                  <a:srgbClr val="333333"/>
                </a:solidFill>
                <a:highlight>
                  <a:srgbClr val="FFFFFF"/>
                </a:highlight>
                <a:latin typeface="Meiryo"/>
                <a:ea typeface="Meiryo"/>
                <a:cs typeface="Meiryo"/>
                <a:sym typeface="Meiryo"/>
              </a:rPr>
              <a:t>以下からやりたい演題を選んでください。皆さんの意見を参考に一つ決定します。</a:t>
            </a:r>
            <a:endParaRPr sz="1350">
              <a:solidFill>
                <a:srgbClr val="333333"/>
              </a:solidFill>
              <a:highlight>
                <a:srgbClr val="FFFFFF"/>
              </a:highlight>
              <a:latin typeface="Meiryo"/>
              <a:ea typeface="Meiryo"/>
              <a:cs typeface="Meiryo"/>
              <a:sym typeface="Meiryo"/>
            </a:endParaRPr>
          </a:p>
        </p:txBody>
      </p:sp>
      <p:graphicFrame>
        <p:nvGraphicFramePr>
          <p:cNvPr id="137" name="Google Shape;137;p19"/>
          <p:cNvGraphicFramePr/>
          <p:nvPr>
            <p:extLst>
              <p:ext uri="{D42A27DB-BD31-4B8C-83A1-F6EECF244321}">
                <p14:modId xmlns:p14="http://schemas.microsoft.com/office/powerpoint/2010/main" val="1652291568"/>
              </p:ext>
            </p:extLst>
          </p:nvPr>
        </p:nvGraphicFramePr>
        <p:xfrm>
          <a:off x="261675" y="1172425"/>
          <a:ext cx="8388750" cy="3413760"/>
        </p:xfrm>
        <a:graphic>
          <a:graphicData uri="http://schemas.openxmlformats.org/drawingml/2006/table">
            <a:tbl>
              <a:tblPr>
                <a:solidFill>
                  <a:srgbClr val="FFFFFF"/>
                </a:solidFill>
                <a:tableStyleId>{DC02F3DA-D3C5-4820-BEFA-3CD94457E8CE}</a:tableStyleId>
              </a:tblPr>
              <a:tblGrid>
                <a:gridCol w="8388750">
                  <a:extLst>
                    <a:ext uri="{9D8B030D-6E8A-4147-A177-3AD203B41FA5}">
                      <a16:colId xmlns:a16="http://schemas.microsoft.com/office/drawing/2014/main" val="20000"/>
                    </a:ext>
                  </a:extLst>
                </a:gridCol>
              </a:tblGrid>
              <a:tr h="573450">
                <a:tc>
                  <a:txBody>
                    <a:bodyPr/>
                    <a:lstStyle/>
                    <a:p>
                      <a:pPr marL="0" lvl="0" indent="0" algn="l" rtl="0">
                        <a:spcBef>
                          <a:spcPts val="0"/>
                        </a:spcBef>
                        <a:spcAft>
                          <a:spcPts val="0"/>
                        </a:spcAft>
                        <a:buNone/>
                      </a:pPr>
                      <a:r>
                        <a:rPr lang="ja" sz="1350" b="1">
                          <a:solidFill>
                            <a:srgbClr val="212529"/>
                          </a:solidFill>
                          <a:highlight>
                            <a:srgbClr val="FFFFFF"/>
                          </a:highlight>
                          <a:latin typeface="Verdana"/>
                          <a:ea typeface="Verdana"/>
                          <a:cs typeface="Verdana"/>
                          <a:sym typeface="Verdana"/>
                        </a:rPr>
                        <a:t>「日本は企業に対する正社員の解雇規制を緩和すべきである。是か非か」 </a:t>
                      </a:r>
                      <a:endParaRPr sz="1350" b="1">
                        <a:solidFill>
                          <a:srgbClr val="006DB3"/>
                        </a:solidFill>
                        <a:highlight>
                          <a:srgbClr val="FFFFFF"/>
                        </a:highlight>
                        <a:latin typeface="Verdana"/>
                        <a:ea typeface="Verdana"/>
                        <a:cs typeface="Verdana"/>
                        <a:sym typeface="Verdana"/>
                      </a:endParaRPr>
                    </a:p>
                    <a:p>
                      <a:pPr marL="0" lvl="0" indent="0" algn="l" rtl="0">
                        <a:spcBef>
                          <a:spcPts val="0"/>
                        </a:spcBef>
                        <a:spcAft>
                          <a:spcPts val="0"/>
                        </a:spcAft>
                        <a:buNone/>
                      </a:pPr>
                      <a:r>
                        <a:rPr lang="ja" sz="750">
                          <a:solidFill>
                            <a:srgbClr val="212529"/>
                          </a:solidFill>
                          <a:highlight>
                            <a:srgbClr val="FFFFFF"/>
                          </a:highlight>
                          <a:latin typeface="Verdana"/>
                          <a:ea typeface="Verdana"/>
                          <a:cs typeface="Verdana"/>
                          <a:sym typeface="Verdana"/>
                        </a:rPr>
                        <a:t>*ここでいう緩和とは「人員整理の必要性」および「解雇回避努力義務の履行」を整理解雇 の要件から除外することとする。</a:t>
                      </a:r>
                      <a:endParaRPr sz="750">
                        <a:solidFill>
                          <a:srgbClr val="212529"/>
                        </a:solidFill>
                        <a:highlight>
                          <a:srgbClr val="FFFFFF"/>
                        </a:highlight>
                        <a:latin typeface="Verdana"/>
                        <a:ea typeface="Verdana"/>
                        <a:cs typeface="Verdana"/>
                        <a:sym typeface="Verdana"/>
                      </a:endParaRPr>
                    </a:p>
                  </a:txBody>
                  <a:tcPr marL="152400" marR="152400" marT="152400" marB="152400">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590825">
                <a:tc>
                  <a:txBody>
                    <a:bodyPr/>
                    <a:lstStyle/>
                    <a:p>
                      <a:pPr marL="0" lvl="0" indent="0" algn="l" rtl="0">
                        <a:spcBef>
                          <a:spcPts val="0"/>
                        </a:spcBef>
                        <a:spcAft>
                          <a:spcPts val="0"/>
                        </a:spcAft>
                        <a:buNone/>
                      </a:pPr>
                      <a:r>
                        <a:rPr lang="ja" sz="1350" b="1">
                          <a:solidFill>
                            <a:srgbClr val="212529"/>
                          </a:solidFill>
                          <a:highlight>
                            <a:srgbClr val="FFFFFF"/>
                          </a:highlight>
                          <a:latin typeface="Verdana"/>
                          <a:ea typeface="Verdana"/>
                          <a:cs typeface="Verdana"/>
                          <a:sym typeface="Verdana"/>
                        </a:rPr>
                        <a:t>「日本は国会を一院制にすべきである。是か非か」</a:t>
                      </a:r>
                      <a:endParaRPr sz="1350" b="1">
                        <a:solidFill>
                          <a:srgbClr val="006DB3"/>
                        </a:solidFill>
                        <a:highlight>
                          <a:srgbClr val="FFFFFF"/>
                        </a:highlight>
                        <a:latin typeface="Verdana"/>
                        <a:ea typeface="Verdana"/>
                        <a:cs typeface="Verdana"/>
                        <a:sym typeface="Verdana"/>
                      </a:endParaRPr>
                    </a:p>
                    <a:p>
                      <a:pPr marL="0" lvl="0" indent="0" algn="l" rtl="0">
                        <a:spcBef>
                          <a:spcPts val="0"/>
                        </a:spcBef>
                        <a:spcAft>
                          <a:spcPts val="0"/>
                        </a:spcAft>
                        <a:buNone/>
                      </a:pPr>
                      <a:r>
                        <a:rPr lang="ja" sz="850">
                          <a:solidFill>
                            <a:srgbClr val="212529"/>
                          </a:solidFill>
                          <a:highlight>
                            <a:srgbClr val="FFFFFF"/>
                          </a:highlight>
                          <a:latin typeface="Verdana"/>
                          <a:ea typeface="Verdana"/>
                          <a:cs typeface="Verdana"/>
                          <a:sym typeface="Verdana"/>
                        </a:rPr>
                        <a:t>*参議院を廃止するものとする。</a:t>
                      </a:r>
                      <a:endParaRPr sz="850">
                        <a:solidFill>
                          <a:srgbClr val="212529"/>
                        </a:solidFill>
                        <a:highlight>
                          <a:srgbClr val="FFFFFF"/>
                        </a:highlight>
                        <a:latin typeface="Verdana"/>
                        <a:ea typeface="Verdana"/>
                        <a:cs typeface="Verdana"/>
                        <a:sym typeface="Verdana"/>
                      </a:endParaRPr>
                    </a:p>
                  </a:txBody>
                  <a:tcPr marL="152400" marR="152400" marT="152400" marB="15240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960450">
                <a:tc>
                  <a:txBody>
                    <a:bodyPr/>
                    <a:lstStyle/>
                    <a:p>
                      <a:pPr marL="0" lvl="0" indent="0" algn="l" rtl="0">
                        <a:spcBef>
                          <a:spcPts val="0"/>
                        </a:spcBef>
                        <a:spcAft>
                          <a:spcPts val="0"/>
                        </a:spcAft>
                        <a:buNone/>
                      </a:pPr>
                      <a:r>
                        <a:rPr lang="ja" sz="1350" b="1" dirty="0">
                          <a:solidFill>
                            <a:srgbClr val="212529"/>
                          </a:solidFill>
                          <a:highlight>
                            <a:srgbClr val="FFFFFF"/>
                          </a:highlight>
                          <a:latin typeface="Verdana"/>
                          <a:ea typeface="Verdana"/>
                          <a:cs typeface="Verdana"/>
                          <a:sym typeface="Verdana"/>
                        </a:rPr>
                        <a:t>「日本はフェイクニュースを規制すべきである。是か非か」</a:t>
                      </a:r>
                      <a:endParaRPr sz="1050" dirty="0">
                        <a:solidFill>
                          <a:srgbClr val="006DB3"/>
                        </a:solidFill>
                        <a:highlight>
                          <a:srgbClr val="FFFFFF"/>
                        </a:highlight>
                        <a:latin typeface="Verdana"/>
                        <a:ea typeface="Verdana"/>
                        <a:cs typeface="Verdana"/>
                        <a:sym typeface="Verdana"/>
                      </a:endParaRPr>
                    </a:p>
                    <a:p>
                      <a:pPr marL="0" lvl="0" indent="0" algn="l" rtl="0">
                        <a:spcBef>
                          <a:spcPts val="0"/>
                        </a:spcBef>
                        <a:spcAft>
                          <a:spcPts val="0"/>
                        </a:spcAft>
                        <a:buNone/>
                      </a:pPr>
                      <a:r>
                        <a:rPr lang="ja" sz="850" dirty="0">
                          <a:solidFill>
                            <a:srgbClr val="212529"/>
                          </a:solidFill>
                          <a:highlight>
                            <a:srgbClr val="FFFFFF"/>
                          </a:highlight>
                          <a:latin typeface="Verdana"/>
                          <a:ea typeface="Verdana"/>
                          <a:cs typeface="Verdana"/>
                          <a:sym typeface="Verdana"/>
                        </a:rPr>
                        <a:t>＊ここでいうフェイクニュースとは、虚偽の事実について、虚偽であることを分からない形で不特定多数をあざむく意図をもって作成された情報をいう。</a:t>
                      </a:r>
                      <a:endParaRPr sz="850" dirty="0">
                        <a:solidFill>
                          <a:srgbClr val="212529"/>
                        </a:solidFill>
                        <a:highlight>
                          <a:srgbClr val="FFFFFF"/>
                        </a:highlight>
                        <a:latin typeface="Verdana"/>
                        <a:ea typeface="Verdana"/>
                        <a:cs typeface="Verdana"/>
                        <a:sym typeface="Verdana"/>
                      </a:endParaRPr>
                    </a:p>
                    <a:p>
                      <a:pPr marL="0" lvl="0" indent="0" algn="l" rtl="0">
                        <a:spcBef>
                          <a:spcPts val="0"/>
                        </a:spcBef>
                        <a:spcAft>
                          <a:spcPts val="0"/>
                        </a:spcAft>
                        <a:buNone/>
                      </a:pPr>
                      <a:r>
                        <a:rPr lang="ja" sz="850" dirty="0">
                          <a:solidFill>
                            <a:srgbClr val="212529"/>
                          </a:solidFill>
                          <a:highlight>
                            <a:srgbClr val="FFFFFF"/>
                          </a:highlight>
                          <a:latin typeface="Verdana"/>
                          <a:ea typeface="Verdana"/>
                          <a:cs typeface="Verdana"/>
                          <a:sym typeface="Verdana"/>
                        </a:rPr>
                        <a:t>＊以下の三つを禁止する。</a:t>
                      </a:r>
                      <a:endParaRPr sz="850" dirty="0">
                        <a:solidFill>
                          <a:srgbClr val="212529"/>
                        </a:solidFill>
                        <a:highlight>
                          <a:srgbClr val="FFFFFF"/>
                        </a:highlight>
                        <a:latin typeface="Verdana"/>
                        <a:ea typeface="Verdana"/>
                        <a:cs typeface="Verdana"/>
                        <a:sym typeface="Verdana"/>
                      </a:endParaRPr>
                    </a:p>
                    <a:p>
                      <a:pPr marL="0" lvl="0" indent="0" algn="l" rtl="0">
                        <a:spcBef>
                          <a:spcPts val="0"/>
                        </a:spcBef>
                        <a:spcAft>
                          <a:spcPts val="0"/>
                        </a:spcAft>
                        <a:buNone/>
                      </a:pPr>
                      <a:r>
                        <a:rPr lang="ja" sz="850" dirty="0">
                          <a:solidFill>
                            <a:srgbClr val="212529"/>
                          </a:solidFill>
                          <a:highlight>
                            <a:srgbClr val="FFFFFF"/>
                          </a:highlight>
                          <a:latin typeface="Verdana"/>
                          <a:ea typeface="Verdana"/>
                          <a:cs typeface="Verdana"/>
                          <a:sym typeface="Verdana"/>
                        </a:rPr>
                        <a:t>　　1．フェイクニュースを発信すること。　　2．フェイクニュースと知りながらそれを拡散すること。</a:t>
                      </a:r>
                      <a:endParaRPr sz="850" dirty="0">
                        <a:solidFill>
                          <a:srgbClr val="212529"/>
                        </a:solidFill>
                        <a:highlight>
                          <a:srgbClr val="FFFFFF"/>
                        </a:highlight>
                        <a:latin typeface="Verdana"/>
                        <a:ea typeface="Verdana"/>
                        <a:cs typeface="Verdana"/>
                        <a:sym typeface="Verdana"/>
                      </a:endParaRPr>
                    </a:p>
                    <a:p>
                      <a:pPr marL="0" lvl="0" indent="0" algn="l" rtl="0">
                        <a:spcBef>
                          <a:spcPts val="0"/>
                        </a:spcBef>
                        <a:spcAft>
                          <a:spcPts val="0"/>
                        </a:spcAft>
                        <a:buNone/>
                      </a:pPr>
                      <a:r>
                        <a:rPr lang="ja" sz="850" dirty="0">
                          <a:solidFill>
                            <a:srgbClr val="212529"/>
                          </a:solidFill>
                          <a:highlight>
                            <a:srgbClr val="FFFFFF"/>
                          </a:highlight>
                          <a:latin typeface="Verdana"/>
                          <a:ea typeface="Verdana"/>
                          <a:cs typeface="Verdana"/>
                          <a:sym typeface="Verdana"/>
                        </a:rPr>
                        <a:t>　　3．発信者または管理者がフェイクニュースを訂正または削除せず放置すること</a:t>
                      </a:r>
                      <a:r>
                        <a:rPr lang="ja-JP" altLang="en-US" sz="850">
                          <a:solidFill>
                            <a:srgbClr val="212529"/>
                          </a:solidFill>
                          <a:highlight>
                            <a:srgbClr val="FFFFFF"/>
                          </a:highlight>
                          <a:latin typeface="Verdana"/>
                          <a:ea typeface="Verdana"/>
                          <a:cs typeface="Verdana"/>
                          <a:sym typeface="Verdana"/>
                        </a:rPr>
                        <a:t>。</a:t>
                      </a:r>
                      <a:endParaRPr sz="850">
                        <a:solidFill>
                          <a:srgbClr val="212529"/>
                        </a:solidFill>
                        <a:highlight>
                          <a:srgbClr val="FFFFFF"/>
                        </a:highlight>
                        <a:latin typeface="Verdana"/>
                        <a:ea typeface="Verdana"/>
                        <a:cs typeface="Verdana"/>
                        <a:sym typeface="Verdana"/>
                      </a:endParaRPr>
                    </a:p>
                  </a:txBody>
                  <a:tcPr marL="152400" marR="152400" marT="152400" marB="15240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73450">
                <a:tc>
                  <a:txBody>
                    <a:bodyPr/>
                    <a:lstStyle/>
                    <a:p>
                      <a:pPr marL="0" lvl="0" indent="0" algn="l" rtl="0">
                        <a:spcBef>
                          <a:spcPts val="0"/>
                        </a:spcBef>
                        <a:spcAft>
                          <a:spcPts val="0"/>
                        </a:spcAft>
                        <a:buNone/>
                      </a:pPr>
                      <a:r>
                        <a:rPr lang="ja" sz="1350" b="1">
                          <a:solidFill>
                            <a:srgbClr val="212529"/>
                          </a:solidFill>
                          <a:highlight>
                            <a:srgbClr val="FFFFFF"/>
                          </a:highlight>
                          <a:latin typeface="Verdana"/>
                          <a:ea typeface="Verdana"/>
                          <a:cs typeface="Verdana"/>
                          <a:sym typeface="Verdana"/>
                        </a:rPr>
                        <a:t>「日本は積極的安楽死を法的に認めるべきである。是か非か」</a:t>
                      </a:r>
                      <a:endParaRPr sz="1050">
                        <a:solidFill>
                          <a:srgbClr val="006DB3"/>
                        </a:solidFill>
                        <a:highlight>
                          <a:srgbClr val="FFFFFF"/>
                        </a:highlight>
                        <a:latin typeface="Verdana"/>
                        <a:ea typeface="Verdana"/>
                        <a:cs typeface="Verdana"/>
                        <a:sym typeface="Verdana"/>
                      </a:endParaRPr>
                    </a:p>
                    <a:p>
                      <a:pPr marL="0" lvl="0" indent="0" algn="l" rtl="0">
                        <a:spcBef>
                          <a:spcPts val="0"/>
                        </a:spcBef>
                        <a:spcAft>
                          <a:spcPts val="0"/>
                        </a:spcAft>
                        <a:buNone/>
                      </a:pPr>
                      <a:r>
                        <a:rPr lang="ja" sz="750">
                          <a:solidFill>
                            <a:srgbClr val="212529"/>
                          </a:solidFill>
                          <a:highlight>
                            <a:srgbClr val="FFFFFF"/>
                          </a:highlight>
                          <a:latin typeface="Verdana"/>
                          <a:ea typeface="Verdana"/>
                          <a:cs typeface="Verdana"/>
                          <a:sym typeface="Verdana"/>
                        </a:rPr>
                        <a:t>積極的安楽死とは、延命治療の中止以外の手段により、意図的に死期を早める行為とする。</a:t>
                      </a:r>
                      <a:endParaRPr sz="750">
                        <a:solidFill>
                          <a:srgbClr val="212529"/>
                        </a:solidFill>
                        <a:highlight>
                          <a:srgbClr val="FFFFFF"/>
                        </a:highlight>
                        <a:latin typeface="Verdana"/>
                        <a:ea typeface="Verdana"/>
                        <a:cs typeface="Verdana"/>
                        <a:sym typeface="Verdana"/>
                      </a:endParaRPr>
                    </a:p>
                  </a:txBody>
                  <a:tcPr marL="152400" marR="152400" marT="152400" marB="15240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51825">
                <a:tc>
                  <a:txBody>
                    <a:bodyPr/>
                    <a:lstStyle/>
                    <a:p>
                      <a:pPr marL="0" lvl="0" indent="0" algn="l" rtl="0">
                        <a:spcBef>
                          <a:spcPts val="0"/>
                        </a:spcBef>
                        <a:spcAft>
                          <a:spcPts val="0"/>
                        </a:spcAft>
                        <a:buNone/>
                      </a:pPr>
                      <a:r>
                        <a:rPr lang="ja" sz="1250" b="1" dirty="0">
                          <a:solidFill>
                            <a:srgbClr val="212529"/>
                          </a:solidFill>
                          <a:highlight>
                            <a:srgbClr val="FFFFFF"/>
                          </a:highlight>
                          <a:latin typeface="Verdana"/>
                          <a:ea typeface="Verdana"/>
                          <a:cs typeface="Verdana"/>
                          <a:sym typeface="Verdana"/>
                        </a:rPr>
                        <a:t>「日本はすべての石炭火力発電を代替発電に切り替えるべきである。是か非か」</a:t>
                      </a:r>
                      <a:r>
                        <a:rPr lang="ja" sz="1050" dirty="0">
                          <a:solidFill>
                            <a:srgbClr val="212529"/>
                          </a:solidFill>
                          <a:highlight>
                            <a:srgbClr val="FFFFFF"/>
                          </a:highlight>
                          <a:latin typeface="Verdana"/>
                          <a:ea typeface="Verdana"/>
                          <a:cs typeface="Verdana"/>
                          <a:sym typeface="Verdana"/>
                        </a:rPr>
                        <a:t>　</a:t>
                      </a:r>
                      <a:endParaRPr sz="1050" dirty="0">
                        <a:solidFill>
                          <a:srgbClr val="006DB3"/>
                        </a:solidFill>
                        <a:highlight>
                          <a:srgbClr val="FFFFFF"/>
                        </a:highlight>
                        <a:latin typeface="Verdana"/>
                        <a:ea typeface="Verdana"/>
                        <a:cs typeface="Verdana"/>
                        <a:sym typeface="Verdana"/>
                      </a:endParaRPr>
                    </a:p>
                  </a:txBody>
                  <a:tcPr marL="152400" marR="152400" marT="152400" marB="15240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Streamline">
  <a:themeElements>
    <a:clrScheme name="Streamline">
      <a:dk1>
        <a:srgbClr val="211DD1"/>
      </a:dk1>
      <a:lt1>
        <a:srgbClr val="FFFFFF"/>
      </a:lt1>
      <a:dk2>
        <a:srgbClr val="FFFFFF"/>
      </a:dk2>
      <a:lt2>
        <a:srgbClr val="1155CC"/>
      </a:lt2>
      <a:accent1>
        <a:srgbClr val="030303"/>
      </a:accent1>
      <a:accent2>
        <a:srgbClr val="6AA4C8"/>
      </a:accent2>
      <a:accent3>
        <a:srgbClr val="6AA84F"/>
      </a:accent3>
      <a:accent4>
        <a:srgbClr val="A2FFE8"/>
      </a:accent4>
      <a:accent5>
        <a:srgbClr val="0000FF"/>
      </a:accent5>
      <a:accent6>
        <a:srgbClr val="FFB8A2"/>
      </a:accent6>
      <a:hlink>
        <a:srgbClr val="073763"/>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774</Words>
  <Application>Microsoft Office PowerPoint</Application>
  <PresentationFormat>画面に合わせる (16:9)</PresentationFormat>
  <Paragraphs>68</Paragraphs>
  <Slides>9</Slides>
  <Notes>9</Notes>
  <HiddenSlides>0</HiddenSlides>
  <MMClips>1</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9</vt:i4>
      </vt:variant>
    </vt:vector>
  </HeadingPairs>
  <TitlesOfParts>
    <vt:vector size="16" baseType="lpstr">
      <vt:lpstr>Meiryo</vt:lpstr>
      <vt:lpstr>Verdana</vt:lpstr>
      <vt:lpstr>Arial</vt:lpstr>
      <vt:lpstr>Raleway</vt:lpstr>
      <vt:lpstr>Lato</vt:lpstr>
      <vt:lpstr>MS PGothic</vt:lpstr>
      <vt:lpstr>Streamline</vt:lpstr>
      <vt:lpstr>探究 　ディベート　０１ ディベートとは？</vt:lpstr>
      <vt:lpstr>ディベートとは？</vt:lpstr>
      <vt:lpstr>このUnitの目的は・・・</vt:lpstr>
      <vt:lpstr>現実で行われるディベート（話し合い）の練習なので・・・</vt:lpstr>
      <vt:lpstr>ディベートの進め方</vt:lpstr>
      <vt:lpstr>ディベートの進め方</vt:lpstr>
      <vt:lpstr>ディベートのやり方を学ぼう　（NHK for School）</vt:lpstr>
      <vt:lpstr>ディベートのやり方を学ぼう （第1９回全国中学・高校ディベート選手権） </vt:lpstr>
      <vt:lpstr>テーマ（論題）を決める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探究 　ディベート　０１ ディベートとは？</dc:title>
  <dc:creator>Kentarou Nata</dc:creator>
  <cp:lastModifiedBy>Kentarou Nata</cp:lastModifiedBy>
  <cp:revision>5</cp:revision>
  <dcterms:modified xsi:type="dcterms:W3CDTF">2023-12-29T12:20:09Z</dcterms:modified>
</cp:coreProperties>
</file>