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sldIdLst>
    <p:sldId id="257" r:id="rId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A7FFCF"/>
    <a:srgbClr val="410FCF"/>
    <a:srgbClr val="451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24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81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0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57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18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1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52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6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2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5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9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85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9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8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34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99B6-9907-40F4-85BF-E0E5E1BB9BC6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34AC-4BC7-4D50-B203-11916842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04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279FE2-A713-4D53-8224-C5C6F5EE06BE}"/>
              </a:ext>
            </a:extLst>
          </p:cNvPr>
          <p:cNvSpPr/>
          <p:nvPr/>
        </p:nvSpPr>
        <p:spPr>
          <a:xfrm>
            <a:off x="2370721" y="177698"/>
            <a:ext cx="72108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22225">
                  <a:solidFill>
                    <a:srgbClr val="FFFF00"/>
                  </a:solidFill>
                  <a:prstDash val="solid"/>
                </a:ln>
                <a:latin typeface="HGS明朝E" panose="02020900000000000000" pitchFamily="18" charset="-128"/>
                <a:ea typeface="HGS明朝E" panose="02020900000000000000" pitchFamily="18" charset="-128"/>
              </a:rPr>
              <a:t>第</a:t>
            </a:r>
            <a:r>
              <a:rPr lang="en-US" altLang="ja-JP" sz="4000" b="1" dirty="0">
                <a:ln w="22225">
                  <a:solidFill>
                    <a:srgbClr val="FFFF00"/>
                  </a:solidFill>
                  <a:prstDash val="solid"/>
                </a:ln>
                <a:latin typeface="HGS明朝E" panose="02020900000000000000" pitchFamily="18" charset="-128"/>
                <a:ea typeface="HGS明朝E" panose="02020900000000000000" pitchFamily="18" charset="-128"/>
              </a:rPr>
              <a:t>66</a:t>
            </a:r>
            <a:r>
              <a:rPr lang="ja-JP" altLang="en-US" sz="4000" b="1" dirty="0">
                <a:ln w="22225">
                  <a:solidFill>
                    <a:srgbClr val="FFFF00"/>
                  </a:solidFill>
                  <a:prstDash val="solid"/>
                </a:ln>
                <a:latin typeface="HGS明朝E" panose="02020900000000000000" pitchFamily="18" charset="-128"/>
                <a:ea typeface="HGS明朝E" panose="02020900000000000000" pitchFamily="18" charset="-128"/>
              </a:rPr>
              <a:t>回石川県高等学校</a:t>
            </a:r>
            <a:endParaRPr lang="en-US" altLang="ja-JP" sz="4000" b="1" dirty="0">
              <a:ln w="22225">
                <a:solidFill>
                  <a:srgbClr val="FFFF00"/>
                </a:solidFill>
                <a:prstDash val="solid"/>
              </a:ln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4000" b="1" dirty="0">
                <a:ln w="22225">
                  <a:solidFill>
                    <a:srgbClr val="FFFF00"/>
                  </a:solidFill>
                  <a:prstDash val="solid"/>
                </a:ln>
                <a:latin typeface="HGS明朝E" panose="02020900000000000000" pitchFamily="18" charset="-128"/>
                <a:ea typeface="HGS明朝E" panose="02020900000000000000" pitchFamily="18" charset="-128"/>
              </a:rPr>
              <a:t>新人陸上競技部大会 結果報告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7D0393-A0C3-441A-94EF-CFF30A6D47F3}"/>
              </a:ext>
            </a:extLst>
          </p:cNvPr>
          <p:cNvSpPr/>
          <p:nvPr/>
        </p:nvSpPr>
        <p:spPr>
          <a:xfrm>
            <a:off x="5872707" y="1522550"/>
            <a:ext cx="3002191" cy="4033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</a:rPr>
              <a:t>新人大会入賞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</a:t>
            </a:r>
            <a:r>
              <a:rPr kumimoji="1" lang="en-US" altLang="ja-JP" b="1" dirty="0">
                <a:solidFill>
                  <a:schemeClr val="tx1"/>
                </a:solidFill>
              </a:rPr>
              <a:t>400m</a:t>
            </a:r>
            <a:r>
              <a:rPr kumimoji="1" lang="ja-JP" altLang="en-US" b="1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7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</a:t>
            </a:r>
            <a:r>
              <a:rPr kumimoji="1" lang="en-US" altLang="ja-JP" b="1" dirty="0">
                <a:solidFill>
                  <a:schemeClr val="tx1"/>
                </a:solidFill>
              </a:rPr>
              <a:t>4×400m</a:t>
            </a:r>
            <a:r>
              <a:rPr kumimoji="1" lang="ja-JP" altLang="en-US" b="1" dirty="0">
                <a:solidFill>
                  <a:schemeClr val="tx1"/>
                </a:solidFill>
              </a:rPr>
              <a:t>リレー　</a:t>
            </a:r>
            <a:r>
              <a:rPr kumimoji="1" lang="en-US" altLang="ja-JP" b="1" dirty="0">
                <a:solidFill>
                  <a:schemeClr val="tx1"/>
                </a:solidFill>
              </a:rPr>
              <a:t>5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男子棒高跳　</a:t>
            </a:r>
            <a:r>
              <a:rPr kumimoji="1" lang="en-US" altLang="ja-JP" b="1" dirty="0">
                <a:solidFill>
                  <a:schemeClr val="tx1"/>
                </a:solidFill>
              </a:rPr>
              <a:t>6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男子棒高跳　</a:t>
            </a:r>
            <a:r>
              <a:rPr kumimoji="1" lang="en-US" altLang="ja-JP" b="1" dirty="0">
                <a:solidFill>
                  <a:schemeClr val="tx1"/>
                </a:solidFill>
              </a:rPr>
              <a:t>7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男子円盤投　</a:t>
            </a:r>
            <a:r>
              <a:rPr kumimoji="1" lang="en-US" altLang="ja-JP" b="1" dirty="0">
                <a:solidFill>
                  <a:schemeClr val="tx1"/>
                </a:solidFill>
              </a:rPr>
              <a:t>6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男子ﾊﾝﾏｰ投　</a:t>
            </a:r>
            <a:r>
              <a:rPr kumimoji="1" lang="en-US" altLang="ja-JP" b="1" dirty="0">
                <a:solidFill>
                  <a:schemeClr val="tx1"/>
                </a:solidFill>
              </a:rPr>
              <a:t>8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男子八種競技　</a:t>
            </a:r>
            <a:r>
              <a:rPr kumimoji="1" lang="en-US" altLang="ja-JP" b="1" dirty="0">
                <a:solidFill>
                  <a:schemeClr val="tx1"/>
                </a:solidFill>
              </a:rPr>
              <a:t>6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女子棒高跳　</a:t>
            </a:r>
            <a:r>
              <a:rPr kumimoji="1" lang="en-US" altLang="ja-JP" b="1" dirty="0">
                <a:solidFill>
                  <a:schemeClr val="tx1"/>
                </a:solidFill>
              </a:rPr>
              <a:t>5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女子やり投　</a:t>
            </a:r>
            <a:r>
              <a:rPr kumimoji="1" lang="en-US" altLang="ja-JP" b="1" dirty="0">
                <a:solidFill>
                  <a:schemeClr val="tx1"/>
                </a:solidFill>
              </a:rPr>
              <a:t>8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女子七種競技　</a:t>
            </a:r>
            <a:r>
              <a:rPr kumimoji="1" lang="en-US" altLang="ja-JP" b="1" dirty="0">
                <a:solidFill>
                  <a:schemeClr val="tx1"/>
                </a:solidFill>
              </a:rPr>
              <a:t>8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男子総合</a:t>
            </a:r>
            <a:r>
              <a:rPr kumimoji="1" lang="en-US" altLang="ja-JP" b="1" dirty="0">
                <a:solidFill>
                  <a:schemeClr val="tx1"/>
                </a:solidFill>
              </a:rPr>
              <a:t>5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5B46AC-9C46-4626-9E28-48618A53EC7C}"/>
              </a:ext>
            </a:extLst>
          </p:cNvPr>
          <p:cNvSpPr/>
          <p:nvPr/>
        </p:nvSpPr>
        <p:spPr>
          <a:xfrm>
            <a:off x="3453396" y="1502639"/>
            <a:ext cx="2371127" cy="2854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北信越新人出場権獲得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</a:t>
            </a:r>
            <a:r>
              <a:rPr kumimoji="1" lang="en-US" altLang="ja-JP" b="1" dirty="0">
                <a:solidFill>
                  <a:schemeClr val="tx1"/>
                </a:solidFill>
              </a:rPr>
              <a:t>1500m</a:t>
            </a:r>
            <a:r>
              <a:rPr kumimoji="1" lang="ja-JP" altLang="en-US" b="1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1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</a:t>
            </a:r>
            <a:r>
              <a:rPr kumimoji="1" lang="en-US" altLang="ja-JP" b="1" dirty="0">
                <a:solidFill>
                  <a:schemeClr val="tx1"/>
                </a:solidFill>
              </a:rPr>
              <a:t>5000m</a:t>
            </a:r>
            <a:r>
              <a:rPr kumimoji="1" lang="ja-JP" altLang="en-US" b="1" dirty="0">
                <a:solidFill>
                  <a:schemeClr val="tx1"/>
                </a:solidFill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男子走幅跳　 </a:t>
            </a:r>
            <a:r>
              <a:rPr kumimoji="1" lang="en-US" altLang="ja-JP" b="1" dirty="0">
                <a:solidFill>
                  <a:schemeClr val="tx1"/>
                </a:solidFill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男子三段跳　 </a:t>
            </a:r>
            <a:r>
              <a:rPr kumimoji="1" lang="en-US" altLang="ja-JP" b="1" dirty="0">
                <a:solidFill>
                  <a:schemeClr val="tx1"/>
                </a:solidFill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女子棒高跳　 </a:t>
            </a:r>
            <a:r>
              <a:rPr kumimoji="1" lang="en-US" altLang="ja-JP" b="1" dirty="0">
                <a:solidFill>
                  <a:schemeClr val="tx1"/>
                </a:solidFill>
              </a:rPr>
              <a:t>4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女子ﾊﾝﾏｰ投　</a:t>
            </a:r>
            <a:r>
              <a:rPr kumimoji="1" lang="en-US" altLang="ja-JP" b="1" dirty="0">
                <a:solidFill>
                  <a:schemeClr val="tx1"/>
                </a:solidFill>
              </a:rPr>
              <a:t>1</a:t>
            </a:r>
            <a:r>
              <a:rPr kumimoji="1" lang="ja-JP" altLang="en-US" b="1" dirty="0">
                <a:solidFill>
                  <a:schemeClr val="tx1"/>
                </a:solidFill>
              </a:rPr>
              <a:t>位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00DB2C-37A0-440F-996B-527A2C2A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t="25540" r="32845" b="26197"/>
          <a:stretch/>
        </p:blipFill>
        <p:spPr>
          <a:xfrm>
            <a:off x="9210770" y="543870"/>
            <a:ext cx="2981230" cy="2854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3A7458-AE72-4E49-A022-7DC0DA4FB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r="33887" b="22347"/>
          <a:stretch/>
        </p:blipFill>
        <p:spPr>
          <a:xfrm>
            <a:off x="877009" y="4377278"/>
            <a:ext cx="3761952" cy="2398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55123D-BF68-47DE-9D8F-E66BFDA87D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17278" r="39526" b="21877"/>
          <a:stretch/>
        </p:blipFill>
        <p:spPr>
          <a:xfrm>
            <a:off x="8044877" y="2700834"/>
            <a:ext cx="2925216" cy="2854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B30385-00DC-445F-9DBF-F378337583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r="33056" b="28321"/>
          <a:stretch/>
        </p:blipFill>
        <p:spPr>
          <a:xfrm>
            <a:off x="642397" y="2949914"/>
            <a:ext cx="2762817" cy="2854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18482A3-B532-4125-8AB0-E2683359A7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1" t="6274" r="23649" b="16130"/>
          <a:stretch/>
        </p:blipFill>
        <p:spPr>
          <a:xfrm>
            <a:off x="9915191" y="4377278"/>
            <a:ext cx="1974616" cy="2324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C4E0031-9848-4437-8B22-521DD33AD2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1" t="12157" r="25310" b="7647"/>
          <a:stretch/>
        </p:blipFill>
        <p:spPr>
          <a:xfrm>
            <a:off x="148844" y="494936"/>
            <a:ext cx="2463441" cy="2952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708829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484</TotalTime>
  <Words>110</Words>
  <Application>Microsoft Office PowerPoint</Application>
  <PresentationFormat>ワイド画面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HGS明朝E</vt:lpstr>
      <vt:lpstr>ＭＳ Ｐゴシック</vt:lpstr>
      <vt:lpstr>Arial</vt:lpstr>
      <vt:lpstr>Century Gothic</vt:lpstr>
      <vt:lpstr>飛行機雲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池田 智恵</dc:creator>
  <cp:lastModifiedBy>井藤 龍真</cp:lastModifiedBy>
  <cp:revision>42</cp:revision>
  <cp:lastPrinted>2022-06-14T01:08:56Z</cp:lastPrinted>
  <dcterms:created xsi:type="dcterms:W3CDTF">2021-06-09T09:14:44Z</dcterms:created>
  <dcterms:modified xsi:type="dcterms:W3CDTF">2024-09-25T01:54:52Z</dcterms:modified>
</cp:coreProperties>
</file>