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03" r:id="rId1"/>
  </p:sldMasterIdLst>
  <p:sldIdLst>
    <p:sldId id="257" r:id="rId2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FF81"/>
    <a:srgbClr val="A7FFCF"/>
    <a:srgbClr val="410FCF"/>
    <a:srgbClr val="4510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EFDE99B6-9907-40F4-85BF-E0E5E1BB9BC6}" type="datetimeFigureOut">
              <a:rPr kumimoji="1" lang="ja-JP" altLang="en-US" smtClean="0"/>
              <a:t>2024/9/25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298B34AC-4BC7-4D50-B203-1191684262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6249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パノラマ写真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E99B6-9907-40F4-85BF-E0E5E1BB9BC6}" type="datetimeFigureOut">
              <a:rPr kumimoji="1" lang="ja-JP" altLang="en-US" smtClean="0"/>
              <a:t>2024/9/25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B34AC-4BC7-4D50-B203-1191684262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7818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タイトルとキャプショ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FDE99B6-9907-40F4-85BF-E0E5E1BB9BC6}" type="datetimeFigureOut">
              <a:rPr kumimoji="1" lang="ja-JP" altLang="en-US" smtClean="0"/>
              <a:t>2024/9/25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98B34AC-4BC7-4D50-B203-1191684262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40956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引用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FDE99B6-9907-40F4-85BF-E0E5E1BB9BC6}" type="datetimeFigureOut">
              <a:rPr kumimoji="1" lang="ja-JP" altLang="en-US" smtClean="0"/>
              <a:t>2024/9/25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98B34AC-4BC7-4D50-B203-119168426276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195795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FDE99B6-9907-40F4-85BF-E0E5E1BB9BC6}" type="datetimeFigureOut">
              <a:rPr kumimoji="1" lang="ja-JP" altLang="en-US" smtClean="0"/>
              <a:t>2024/9/25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98B34AC-4BC7-4D50-B203-1191684262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61835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E99B6-9907-40F4-85BF-E0E5E1BB9BC6}" type="datetimeFigureOut">
              <a:rPr kumimoji="1" lang="ja-JP" altLang="en-US" smtClean="0"/>
              <a:t>2024/9/25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B34AC-4BC7-4D50-B203-1191684262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72701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つの画像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E99B6-9907-40F4-85BF-E0E5E1BB9BC6}" type="datetimeFigureOut">
              <a:rPr kumimoji="1" lang="ja-JP" altLang="en-US" smtClean="0"/>
              <a:t>2024/9/25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B34AC-4BC7-4D50-B203-1191684262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5415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E99B6-9907-40F4-85BF-E0E5E1BB9BC6}" type="datetimeFigureOut">
              <a:rPr kumimoji="1" lang="ja-JP" altLang="en-US" smtClean="0"/>
              <a:t>2024/9/25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B34AC-4BC7-4D50-B203-1191684262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5233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FDE99B6-9907-40F4-85BF-E0E5E1BB9BC6}" type="datetimeFigureOut">
              <a:rPr kumimoji="1" lang="ja-JP" altLang="en-US" smtClean="0"/>
              <a:t>2024/9/25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98B34AC-4BC7-4D50-B203-1191684262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3697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E99B6-9907-40F4-85BF-E0E5E1BB9BC6}" type="datetimeFigureOut">
              <a:rPr kumimoji="1" lang="ja-JP" altLang="en-US" smtClean="0"/>
              <a:t>2024/9/25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B34AC-4BC7-4D50-B203-1191684262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4237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FDE99B6-9907-40F4-85BF-E0E5E1BB9BC6}" type="datetimeFigureOut">
              <a:rPr kumimoji="1" lang="ja-JP" altLang="en-US" smtClean="0"/>
              <a:t>2024/9/25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98B34AC-4BC7-4D50-B203-1191684262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4277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E99B6-9907-40F4-85BF-E0E5E1BB9BC6}" type="datetimeFigureOut">
              <a:rPr kumimoji="1" lang="ja-JP" altLang="en-US" smtClean="0"/>
              <a:t>2024/9/25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B34AC-4BC7-4D50-B203-1191684262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0521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E99B6-9907-40F4-85BF-E0E5E1BB9BC6}" type="datetimeFigureOut">
              <a:rPr kumimoji="1" lang="ja-JP" altLang="en-US" smtClean="0"/>
              <a:t>2024/9/25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B34AC-4BC7-4D50-B203-1191684262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0954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E99B6-9907-40F4-85BF-E0E5E1BB9BC6}" type="datetimeFigureOut">
              <a:rPr kumimoji="1" lang="ja-JP" altLang="en-US" smtClean="0"/>
              <a:t>2024/9/25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B34AC-4BC7-4D50-B203-1191684262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8855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E99B6-9907-40F4-85BF-E0E5E1BB9BC6}" type="datetimeFigureOut">
              <a:rPr kumimoji="1" lang="ja-JP" altLang="en-US" smtClean="0"/>
              <a:t>2024/9/25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B34AC-4BC7-4D50-B203-1191684262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2974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E99B6-9907-40F4-85BF-E0E5E1BB9BC6}" type="datetimeFigureOut">
              <a:rPr kumimoji="1" lang="ja-JP" altLang="en-US" smtClean="0"/>
              <a:t>2024/9/25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B34AC-4BC7-4D50-B203-1191684262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5884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E99B6-9907-40F4-85BF-E0E5E1BB9BC6}" type="datetimeFigureOut">
              <a:rPr kumimoji="1" lang="ja-JP" altLang="en-US" smtClean="0"/>
              <a:t>2024/9/25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B34AC-4BC7-4D50-B203-1191684262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2343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DE99B6-9907-40F4-85BF-E0E5E1BB9BC6}" type="datetimeFigureOut">
              <a:rPr kumimoji="1" lang="ja-JP" altLang="en-US" smtClean="0"/>
              <a:t>2024/9/25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B34AC-4BC7-4D50-B203-1191684262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8047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4" r:id="rId1"/>
    <p:sldLayoutId id="2147484105" r:id="rId2"/>
    <p:sldLayoutId id="2147484106" r:id="rId3"/>
    <p:sldLayoutId id="2147484107" r:id="rId4"/>
    <p:sldLayoutId id="2147484108" r:id="rId5"/>
    <p:sldLayoutId id="2147484109" r:id="rId6"/>
    <p:sldLayoutId id="2147484110" r:id="rId7"/>
    <p:sldLayoutId id="2147484111" r:id="rId8"/>
    <p:sldLayoutId id="2147484112" r:id="rId9"/>
    <p:sldLayoutId id="2147484113" r:id="rId10"/>
    <p:sldLayoutId id="2147484114" r:id="rId11"/>
    <p:sldLayoutId id="2147484115" r:id="rId12"/>
    <p:sldLayoutId id="2147484116" r:id="rId13"/>
    <p:sldLayoutId id="2147484117" r:id="rId14"/>
    <p:sldLayoutId id="2147484118" r:id="rId15"/>
    <p:sldLayoutId id="2147484119" r:id="rId16"/>
    <p:sldLayoutId id="2147484120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kumimoji="1"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eg"/><Relationship Id="rId7" Type="http://schemas.openxmlformats.org/officeDocument/2006/relationships/image" Target="../media/image8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B279FE2-A713-4D53-8224-C5C6F5EE06BE}"/>
              </a:ext>
            </a:extLst>
          </p:cNvPr>
          <p:cNvSpPr/>
          <p:nvPr/>
        </p:nvSpPr>
        <p:spPr>
          <a:xfrm>
            <a:off x="2370721" y="177698"/>
            <a:ext cx="721089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4000" b="1" dirty="0">
                <a:ln w="22225">
                  <a:solidFill>
                    <a:srgbClr val="FFFF00"/>
                  </a:solidFill>
                  <a:prstDash val="solid"/>
                </a:ln>
                <a:latin typeface="HGS明朝E" panose="02020900000000000000" pitchFamily="18" charset="-128"/>
                <a:ea typeface="HGS明朝E" panose="02020900000000000000" pitchFamily="18" charset="-128"/>
              </a:rPr>
              <a:t>第</a:t>
            </a:r>
            <a:r>
              <a:rPr lang="en-US" altLang="ja-JP" sz="4000" b="1" dirty="0">
                <a:ln w="22225">
                  <a:solidFill>
                    <a:srgbClr val="FFFF00"/>
                  </a:solidFill>
                  <a:prstDash val="solid"/>
                </a:ln>
                <a:latin typeface="HGS明朝E" panose="02020900000000000000" pitchFamily="18" charset="-128"/>
                <a:ea typeface="HGS明朝E" panose="02020900000000000000" pitchFamily="18" charset="-128"/>
              </a:rPr>
              <a:t>66</a:t>
            </a:r>
            <a:r>
              <a:rPr lang="ja-JP" altLang="en-US" sz="4000" b="1" dirty="0">
                <a:ln w="22225">
                  <a:solidFill>
                    <a:srgbClr val="FFFF00"/>
                  </a:solidFill>
                  <a:prstDash val="solid"/>
                </a:ln>
                <a:latin typeface="HGS明朝E" panose="02020900000000000000" pitchFamily="18" charset="-128"/>
                <a:ea typeface="HGS明朝E" panose="02020900000000000000" pitchFamily="18" charset="-128"/>
              </a:rPr>
              <a:t>回石川県高等学校</a:t>
            </a:r>
            <a:endParaRPr lang="en-US" altLang="ja-JP" sz="4000" b="1" dirty="0">
              <a:ln w="22225">
                <a:solidFill>
                  <a:srgbClr val="FFFF00"/>
                </a:solidFill>
                <a:prstDash val="solid"/>
              </a:ln>
              <a:latin typeface="HGS明朝E" panose="02020900000000000000" pitchFamily="18" charset="-128"/>
              <a:ea typeface="HGS明朝E" panose="02020900000000000000" pitchFamily="18" charset="-128"/>
            </a:endParaRPr>
          </a:p>
          <a:p>
            <a:pPr algn="ctr"/>
            <a:r>
              <a:rPr lang="ja-JP" altLang="en-US" sz="4000" b="1" dirty="0">
                <a:ln w="22225">
                  <a:solidFill>
                    <a:srgbClr val="FFFF00"/>
                  </a:solidFill>
                  <a:prstDash val="solid"/>
                </a:ln>
                <a:latin typeface="HGS明朝E" panose="02020900000000000000" pitchFamily="18" charset="-128"/>
                <a:ea typeface="HGS明朝E" panose="02020900000000000000" pitchFamily="18" charset="-128"/>
              </a:rPr>
              <a:t>新人陸上競技部大会 結果報告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B7D0393-A0C3-441A-94EF-CFF30A6D47F3}"/>
              </a:ext>
            </a:extLst>
          </p:cNvPr>
          <p:cNvSpPr/>
          <p:nvPr/>
        </p:nvSpPr>
        <p:spPr>
          <a:xfrm>
            <a:off x="5872707" y="1522550"/>
            <a:ext cx="3002191" cy="403301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3600" dirty="0">
                <a:solidFill>
                  <a:schemeClr val="tx1"/>
                </a:solidFill>
              </a:rPr>
              <a:t>新人大会入賞</a:t>
            </a:r>
            <a:endParaRPr kumimoji="1" lang="en-US" altLang="ja-JP" sz="3600" dirty="0">
              <a:solidFill>
                <a:schemeClr val="tx1"/>
              </a:solidFill>
            </a:endParaRPr>
          </a:p>
          <a:p>
            <a:r>
              <a:rPr kumimoji="1" lang="ja-JP" altLang="en-US" b="1" dirty="0">
                <a:solidFill>
                  <a:schemeClr val="tx1"/>
                </a:solidFill>
              </a:rPr>
              <a:t>男子</a:t>
            </a:r>
            <a:r>
              <a:rPr kumimoji="1" lang="en-US" altLang="ja-JP" b="1" dirty="0">
                <a:solidFill>
                  <a:schemeClr val="tx1"/>
                </a:solidFill>
              </a:rPr>
              <a:t>400m</a:t>
            </a:r>
            <a:r>
              <a:rPr kumimoji="1" lang="ja-JP" altLang="en-US" b="1" dirty="0">
                <a:solidFill>
                  <a:schemeClr val="tx1"/>
                </a:solidFill>
              </a:rPr>
              <a:t>　</a:t>
            </a:r>
            <a:r>
              <a:rPr kumimoji="1" lang="en-US" altLang="ja-JP" b="1" dirty="0">
                <a:solidFill>
                  <a:schemeClr val="tx1"/>
                </a:solidFill>
              </a:rPr>
              <a:t>7</a:t>
            </a:r>
            <a:r>
              <a:rPr kumimoji="1" lang="ja-JP" altLang="en-US" b="1" dirty="0">
                <a:solidFill>
                  <a:schemeClr val="tx1"/>
                </a:solidFill>
              </a:rPr>
              <a:t>位</a:t>
            </a:r>
            <a:endParaRPr kumimoji="1" lang="en-US" altLang="ja-JP" b="1" dirty="0">
              <a:solidFill>
                <a:schemeClr val="tx1"/>
              </a:solidFill>
            </a:endParaRPr>
          </a:p>
          <a:p>
            <a:r>
              <a:rPr kumimoji="1" lang="ja-JP" altLang="en-US" b="1" dirty="0">
                <a:solidFill>
                  <a:schemeClr val="tx1"/>
                </a:solidFill>
              </a:rPr>
              <a:t>男子</a:t>
            </a:r>
            <a:r>
              <a:rPr kumimoji="1" lang="en-US" altLang="ja-JP" b="1" dirty="0">
                <a:solidFill>
                  <a:schemeClr val="tx1"/>
                </a:solidFill>
              </a:rPr>
              <a:t>4×400m</a:t>
            </a:r>
            <a:r>
              <a:rPr kumimoji="1" lang="ja-JP" altLang="en-US" b="1" dirty="0">
                <a:solidFill>
                  <a:schemeClr val="tx1"/>
                </a:solidFill>
              </a:rPr>
              <a:t>リレー　</a:t>
            </a:r>
            <a:r>
              <a:rPr kumimoji="1" lang="en-US" altLang="ja-JP" b="1" dirty="0">
                <a:solidFill>
                  <a:schemeClr val="tx1"/>
                </a:solidFill>
              </a:rPr>
              <a:t>5</a:t>
            </a:r>
            <a:r>
              <a:rPr kumimoji="1" lang="ja-JP" altLang="en-US" b="1" dirty="0">
                <a:solidFill>
                  <a:schemeClr val="tx1"/>
                </a:solidFill>
              </a:rPr>
              <a:t>位</a:t>
            </a:r>
            <a:endParaRPr kumimoji="1" lang="en-US" altLang="ja-JP" b="1" dirty="0">
              <a:solidFill>
                <a:schemeClr val="tx1"/>
              </a:solidFill>
            </a:endParaRPr>
          </a:p>
          <a:p>
            <a:r>
              <a:rPr kumimoji="1" lang="ja-JP" altLang="en-US" b="1" dirty="0">
                <a:solidFill>
                  <a:schemeClr val="tx1"/>
                </a:solidFill>
              </a:rPr>
              <a:t>男子棒高跳　</a:t>
            </a:r>
            <a:r>
              <a:rPr kumimoji="1" lang="en-US" altLang="ja-JP" b="1" dirty="0">
                <a:solidFill>
                  <a:schemeClr val="tx1"/>
                </a:solidFill>
              </a:rPr>
              <a:t>6</a:t>
            </a:r>
            <a:r>
              <a:rPr kumimoji="1" lang="ja-JP" altLang="en-US" b="1" dirty="0">
                <a:solidFill>
                  <a:schemeClr val="tx1"/>
                </a:solidFill>
              </a:rPr>
              <a:t>位</a:t>
            </a:r>
            <a:endParaRPr kumimoji="1" lang="en-US" altLang="ja-JP" b="1" dirty="0">
              <a:solidFill>
                <a:schemeClr val="tx1"/>
              </a:solidFill>
            </a:endParaRPr>
          </a:p>
          <a:p>
            <a:r>
              <a:rPr kumimoji="1" lang="ja-JP" altLang="en-US" b="1" dirty="0">
                <a:solidFill>
                  <a:schemeClr val="tx1"/>
                </a:solidFill>
              </a:rPr>
              <a:t>男子棒高跳　</a:t>
            </a:r>
            <a:r>
              <a:rPr kumimoji="1" lang="en-US" altLang="ja-JP" b="1" dirty="0">
                <a:solidFill>
                  <a:schemeClr val="tx1"/>
                </a:solidFill>
              </a:rPr>
              <a:t>7</a:t>
            </a:r>
            <a:r>
              <a:rPr kumimoji="1" lang="ja-JP" altLang="en-US" b="1" dirty="0">
                <a:solidFill>
                  <a:schemeClr val="tx1"/>
                </a:solidFill>
              </a:rPr>
              <a:t>位</a:t>
            </a:r>
            <a:endParaRPr kumimoji="1" lang="en-US" altLang="ja-JP" b="1" dirty="0">
              <a:solidFill>
                <a:schemeClr val="tx1"/>
              </a:solidFill>
            </a:endParaRPr>
          </a:p>
          <a:p>
            <a:r>
              <a:rPr kumimoji="1" lang="ja-JP" altLang="en-US" b="1" dirty="0">
                <a:solidFill>
                  <a:schemeClr val="tx1"/>
                </a:solidFill>
              </a:rPr>
              <a:t>男子円盤投　</a:t>
            </a:r>
            <a:r>
              <a:rPr kumimoji="1" lang="en-US" altLang="ja-JP" b="1" dirty="0">
                <a:solidFill>
                  <a:schemeClr val="tx1"/>
                </a:solidFill>
              </a:rPr>
              <a:t>6</a:t>
            </a:r>
            <a:r>
              <a:rPr kumimoji="1" lang="ja-JP" altLang="en-US" b="1" dirty="0">
                <a:solidFill>
                  <a:schemeClr val="tx1"/>
                </a:solidFill>
              </a:rPr>
              <a:t>位</a:t>
            </a:r>
            <a:endParaRPr kumimoji="1" lang="en-US" altLang="ja-JP" b="1" dirty="0">
              <a:solidFill>
                <a:schemeClr val="tx1"/>
              </a:solidFill>
            </a:endParaRPr>
          </a:p>
          <a:p>
            <a:r>
              <a:rPr kumimoji="1" lang="ja-JP" altLang="en-US" b="1" dirty="0">
                <a:solidFill>
                  <a:schemeClr val="tx1"/>
                </a:solidFill>
              </a:rPr>
              <a:t>男子ﾊﾝﾏｰ投　</a:t>
            </a:r>
            <a:r>
              <a:rPr kumimoji="1" lang="en-US" altLang="ja-JP" b="1" dirty="0">
                <a:solidFill>
                  <a:schemeClr val="tx1"/>
                </a:solidFill>
              </a:rPr>
              <a:t>8</a:t>
            </a:r>
            <a:r>
              <a:rPr kumimoji="1" lang="ja-JP" altLang="en-US" b="1" dirty="0">
                <a:solidFill>
                  <a:schemeClr val="tx1"/>
                </a:solidFill>
              </a:rPr>
              <a:t>位</a:t>
            </a:r>
            <a:endParaRPr kumimoji="1" lang="en-US" altLang="ja-JP" b="1" dirty="0">
              <a:solidFill>
                <a:schemeClr val="tx1"/>
              </a:solidFill>
            </a:endParaRPr>
          </a:p>
          <a:p>
            <a:r>
              <a:rPr kumimoji="1" lang="ja-JP" altLang="en-US" b="1" dirty="0">
                <a:solidFill>
                  <a:schemeClr val="tx1"/>
                </a:solidFill>
              </a:rPr>
              <a:t>男子八種競技　</a:t>
            </a:r>
            <a:r>
              <a:rPr kumimoji="1" lang="en-US" altLang="ja-JP" b="1" dirty="0">
                <a:solidFill>
                  <a:schemeClr val="tx1"/>
                </a:solidFill>
              </a:rPr>
              <a:t>6</a:t>
            </a:r>
            <a:r>
              <a:rPr kumimoji="1" lang="ja-JP" altLang="en-US" b="1" dirty="0">
                <a:solidFill>
                  <a:schemeClr val="tx1"/>
                </a:solidFill>
              </a:rPr>
              <a:t>位</a:t>
            </a:r>
            <a:endParaRPr kumimoji="1" lang="en-US" altLang="ja-JP" b="1" dirty="0">
              <a:solidFill>
                <a:schemeClr val="tx1"/>
              </a:solidFill>
            </a:endParaRPr>
          </a:p>
          <a:p>
            <a:r>
              <a:rPr kumimoji="1" lang="ja-JP" altLang="en-US" b="1" dirty="0">
                <a:solidFill>
                  <a:schemeClr val="tx1"/>
                </a:solidFill>
              </a:rPr>
              <a:t>女子棒高跳　</a:t>
            </a:r>
            <a:r>
              <a:rPr kumimoji="1" lang="en-US" altLang="ja-JP" b="1" dirty="0">
                <a:solidFill>
                  <a:schemeClr val="tx1"/>
                </a:solidFill>
              </a:rPr>
              <a:t>5</a:t>
            </a:r>
            <a:r>
              <a:rPr kumimoji="1" lang="ja-JP" altLang="en-US" b="1" dirty="0">
                <a:solidFill>
                  <a:schemeClr val="tx1"/>
                </a:solidFill>
              </a:rPr>
              <a:t>位</a:t>
            </a:r>
            <a:endParaRPr kumimoji="1" lang="en-US" altLang="ja-JP" b="1" dirty="0">
              <a:solidFill>
                <a:schemeClr val="tx1"/>
              </a:solidFill>
            </a:endParaRPr>
          </a:p>
          <a:p>
            <a:r>
              <a:rPr kumimoji="1" lang="ja-JP" altLang="en-US" b="1" dirty="0">
                <a:solidFill>
                  <a:schemeClr val="tx1"/>
                </a:solidFill>
              </a:rPr>
              <a:t>女子やり投　</a:t>
            </a:r>
            <a:r>
              <a:rPr kumimoji="1" lang="en-US" altLang="ja-JP" b="1" dirty="0">
                <a:solidFill>
                  <a:schemeClr val="tx1"/>
                </a:solidFill>
              </a:rPr>
              <a:t>8</a:t>
            </a:r>
            <a:r>
              <a:rPr kumimoji="1" lang="ja-JP" altLang="en-US" b="1" dirty="0">
                <a:solidFill>
                  <a:schemeClr val="tx1"/>
                </a:solidFill>
              </a:rPr>
              <a:t>位</a:t>
            </a:r>
            <a:endParaRPr kumimoji="1" lang="en-US" altLang="ja-JP" b="1" dirty="0">
              <a:solidFill>
                <a:schemeClr val="tx1"/>
              </a:solidFill>
            </a:endParaRPr>
          </a:p>
          <a:p>
            <a:r>
              <a:rPr kumimoji="1" lang="ja-JP" altLang="en-US" b="1" dirty="0">
                <a:solidFill>
                  <a:schemeClr val="tx1"/>
                </a:solidFill>
              </a:rPr>
              <a:t>女子七種競技　</a:t>
            </a:r>
            <a:r>
              <a:rPr kumimoji="1" lang="en-US" altLang="ja-JP" b="1" dirty="0">
                <a:solidFill>
                  <a:schemeClr val="tx1"/>
                </a:solidFill>
              </a:rPr>
              <a:t>8</a:t>
            </a:r>
            <a:r>
              <a:rPr kumimoji="1" lang="ja-JP" altLang="en-US" b="1" dirty="0">
                <a:solidFill>
                  <a:schemeClr val="tx1"/>
                </a:solidFill>
              </a:rPr>
              <a:t>位</a:t>
            </a:r>
            <a:endParaRPr kumimoji="1" lang="en-US" altLang="ja-JP" b="1" dirty="0">
              <a:solidFill>
                <a:schemeClr val="tx1"/>
              </a:solidFill>
            </a:endParaRPr>
          </a:p>
          <a:p>
            <a:endParaRPr kumimoji="1" lang="en-US" altLang="ja-JP" b="1" dirty="0">
              <a:solidFill>
                <a:schemeClr val="tx1"/>
              </a:solidFill>
            </a:endParaRPr>
          </a:p>
          <a:p>
            <a:r>
              <a:rPr kumimoji="1" lang="ja-JP" altLang="en-US" b="1" dirty="0">
                <a:solidFill>
                  <a:schemeClr val="tx1"/>
                </a:solidFill>
              </a:rPr>
              <a:t>男子総合</a:t>
            </a:r>
            <a:r>
              <a:rPr kumimoji="1" lang="en-US" altLang="ja-JP" b="1" dirty="0">
                <a:solidFill>
                  <a:schemeClr val="tx1"/>
                </a:solidFill>
              </a:rPr>
              <a:t>5</a:t>
            </a:r>
            <a:r>
              <a:rPr kumimoji="1" lang="ja-JP" altLang="en-US" b="1" dirty="0">
                <a:solidFill>
                  <a:schemeClr val="tx1"/>
                </a:solidFill>
              </a:rPr>
              <a:t>位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965B46AC-9C46-4626-9E28-48618A53EC7C}"/>
              </a:ext>
            </a:extLst>
          </p:cNvPr>
          <p:cNvSpPr/>
          <p:nvPr/>
        </p:nvSpPr>
        <p:spPr>
          <a:xfrm>
            <a:off x="3453396" y="1502639"/>
            <a:ext cx="2371127" cy="28547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3200" dirty="0">
                <a:solidFill>
                  <a:schemeClr val="tx1"/>
                </a:solidFill>
              </a:rPr>
              <a:t>北信越新人出場権獲得</a:t>
            </a:r>
            <a:endParaRPr kumimoji="1" lang="en-US" altLang="ja-JP" sz="3200" dirty="0">
              <a:solidFill>
                <a:schemeClr val="tx1"/>
              </a:solidFill>
            </a:endParaRPr>
          </a:p>
          <a:p>
            <a:r>
              <a:rPr kumimoji="1" lang="ja-JP" altLang="en-US" b="1" dirty="0">
                <a:solidFill>
                  <a:schemeClr val="tx1"/>
                </a:solidFill>
              </a:rPr>
              <a:t>男子</a:t>
            </a:r>
            <a:r>
              <a:rPr kumimoji="1" lang="en-US" altLang="ja-JP" b="1" dirty="0">
                <a:solidFill>
                  <a:schemeClr val="tx1"/>
                </a:solidFill>
              </a:rPr>
              <a:t>1500m</a:t>
            </a:r>
            <a:r>
              <a:rPr kumimoji="1" lang="ja-JP" altLang="en-US" b="1" dirty="0">
                <a:solidFill>
                  <a:schemeClr val="tx1"/>
                </a:solidFill>
              </a:rPr>
              <a:t>　</a:t>
            </a:r>
            <a:r>
              <a:rPr kumimoji="1" lang="en-US" altLang="ja-JP" b="1" dirty="0">
                <a:solidFill>
                  <a:schemeClr val="tx1"/>
                </a:solidFill>
              </a:rPr>
              <a:t>1</a:t>
            </a:r>
            <a:r>
              <a:rPr kumimoji="1" lang="ja-JP" altLang="en-US" b="1" dirty="0">
                <a:solidFill>
                  <a:schemeClr val="tx1"/>
                </a:solidFill>
              </a:rPr>
              <a:t>位</a:t>
            </a:r>
            <a:endParaRPr kumimoji="1" lang="en-US" altLang="ja-JP" b="1" dirty="0">
              <a:solidFill>
                <a:schemeClr val="tx1"/>
              </a:solidFill>
            </a:endParaRPr>
          </a:p>
          <a:p>
            <a:r>
              <a:rPr kumimoji="1" lang="ja-JP" altLang="en-US" b="1" dirty="0">
                <a:solidFill>
                  <a:schemeClr val="tx1"/>
                </a:solidFill>
              </a:rPr>
              <a:t>男子</a:t>
            </a:r>
            <a:r>
              <a:rPr kumimoji="1" lang="en-US" altLang="ja-JP" b="1" dirty="0">
                <a:solidFill>
                  <a:schemeClr val="tx1"/>
                </a:solidFill>
              </a:rPr>
              <a:t>5000m</a:t>
            </a:r>
            <a:r>
              <a:rPr kumimoji="1" lang="ja-JP" altLang="en-US" b="1" dirty="0">
                <a:solidFill>
                  <a:schemeClr val="tx1"/>
                </a:solidFill>
              </a:rPr>
              <a:t>　</a:t>
            </a:r>
            <a:r>
              <a:rPr kumimoji="1" lang="en-US" altLang="ja-JP" b="1" dirty="0">
                <a:solidFill>
                  <a:schemeClr val="tx1"/>
                </a:solidFill>
              </a:rPr>
              <a:t>2</a:t>
            </a:r>
            <a:r>
              <a:rPr kumimoji="1" lang="ja-JP" altLang="en-US" b="1" dirty="0">
                <a:solidFill>
                  <a:schemeClr val="tx1"/>
                </a:solidFill>
              </a:rPr>
              <a:t>位</a:t>
            </a:r>
            <a:endParaRPr kumimoji="1" lang="en-US" altLang="ja-JP" b="1" dirty="0">
              <a:solidFill>
                <a:schemeClr val="tx1"/>
              </a:solidFill>
            </a:endParaRPr>
          </a:p>
          <a:p>
            <a:r>
              <a:rPr kumimoji="1" lang="ja-JP" altLang="en-US" b="1" dirty="0">
                <a:solidFill>
                  <a:schemeClr val="tx1"/>
                </a:solidFill>
              </a:rPr>
              <a:t>男子走幅跳　 </a:t>
            </a:r>
            <a:r>
              <a:rPr kumimoji="1" lang="en-US" altLang="ja-JP" b="1" dirty="0">
                <a:solidFill>
                  <a:schemeClr val="tx1"/>
                </a:solidFill>
              </a:rPr>
              <a:t>2</a:t>
            </a:r>
            <a:r>
              <a:rPr kumimoji="1" lang="ja-JP" altLang="en-US" b="1" dirty="0">
                <a:solidFill>
                  <a:schemeClr val="tx1"/>
                </a:solidFill>
              </a:rPr>
              <a:t>位</a:t>
            </a:r>
            <a:endParaRPr kumimoji="1" lang="en-US" altLang="ja-JP" b="1" dirty="0">
              <a:solidFill>
                <a:schemeClr val="tx1"/>
              </a:solidFill>
            </a:endParaRPr>
          </a:p>
          <a:p>
            <a:r>
              <a:rPr kumimoji="1" lang="ja-JP" altLang="en-US" b="1" dirty="0">
                <a:solidFill>
                  <a:schemeClr val="tx1"/>
                </a:solidFill>
              </a:rPr>
              <a:t>男子三段跳　 </a:t>
            </a:r>
            <a:r>
              <a:rPr kumimoji="1" lang="en-US" altLang="ja-JP" b="1" dirty="0">
                <a:solidFill>
                  <a:schemeClr val="tx1"/>
                </a:solidFill>
              </a:rPr>
              <a:t>2</a:t>
            </a:r>
            <a:r>
              <a:rPr kumimoji="1" lang="ja-JP" altLang="en-US" b="1" dirty="0">
                <a:solidFill>
                  <a:schemeClr val="tx1"/>
                </a:solidFill>
              </a:rPr>
              <a:t>位</a:t>
            </a:r>
            <a:endParaRPr kumimoji="1" lang="en-US" altLang="ja-JP" b="1" dirty="0">
              <a:solidFill>
                <a:schemeClr val="tx1"/>
              </a:solidFill>
            </a:endParaRPr>
          </a:p>
          <a:p>
            <a:r>
              <a:rPr kumimoji="1" lang="ja-JP" altLang="en-US" b="1" dirty="0">
                <a:solidFill>
                  <a:schemeClr val="tx1"/>
                </a:solidFill>
              </a:rPr>
              <a:t>女子棒高跳　 </a:t>
            </a:r>
            <a:r>
              <a:rPr kumimoji="1" lang="en-US" altLang="ja-JP" b="1" dirty="0">
                <a:solidFill>
                  <a:schemeClr val="tx1"/>
                </a:solidFill>
              </a:rPr>
              <a:t>4</a:t>
            </a:r>
            <a:r>
              <a:rPr kumimoji="1" lang="ja-JP" altLang="en-US" b="1" dirty="0">
                <a:solidFill>
                  <a:schemeClr val="tx1"/>
                </a:solidFill>
              </a:rPr>
              <a:t>位</a:t>
            </a:r>
            <a:endParaRPr kumimoji="1" lang="en-US" altLang="ja-JP" b="1" dirty="0">
              <a:solidFill>
                <a:schemeClr val="tx1"/>
              </a:solidFill>
            </a:endParaRPr>
          </a:p>
          <a:p>
            <a:r>
              <a:rPr kumimoji="1" lang="ja-JP" altLang="en-US" b="1" dirty="0">
                <a:solidFill>
                  <a:schemeClr val="tx1"/>
                </a:solidFill>
              </a:rPr>
              <a:t>女子ﾊﾝﾏｰ投　</a:t>
            </a:r>
            <a:r>
              <a:rPr kumimoji="1" lang="en-US" altLang="ja-JP" b="1" dirty="0">
                <a:solidFill>
                  <a:schemeClr val="tx1"/>
                </a:solidFill>
              </a:rPr>
              <a:t>1</a:t>
            </a:r>
            <a:r>
              <a:rPr kumimoji="1" lang="ja-JP" altLang="en-US" b="1" dirty="0">
                <a:solidFill>
                  <a:schemeClr val="tx1"/>
                </a:solidFill>
              </a:rPr>
              <a:t>位</a:t>
            </a:r>
            <a:endParaRPr kumimoji="1" lang="en-US" altLang="ja-JP" b="1" dirty="0">
              <a:solidFill>
                <a:schemeClr val="tx1"/>
              </a:solidFill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E200DB2C-37A0-440F-996B-527A2C2A5A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54" t="25540" r="32845" b="26197"/>
          <a:stretch/>
        </p:blipFill>
        <p:spPr>
          <a:xfrm>
            <a:off x="9210770" y="543870"/>
            <a:ext cx="2981230" cy="285473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B03A7458-AE72-4E49-A022-7DC0DA4FBCF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40" r="33887" b="22347"/>
          <a:stretch/>
        </p:blipFill>
        <p:spPr>
          <a:xfrm>
            <a:off x="877009" y="4377278"/>
            <a:ext cx="3761952" cy="239841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2A55123D-BF68-47DE-9D8F-E66BFDA87DA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09" t="17278" r="39526" b="21877"/>
          <a:stretch/>
        </p:blipFill>
        <p:spPr>
          <a:xfrm>
            <a:off x="8044877" y="2700834"/>
            <a:ext cx="2925216" cy="2854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23B30385-00DC-445F-9DBF-F378337583C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7" r="33056" b="28321"/>
          <a:stretch/>
        </p:blipFill>
        <p:spPr>
          <a:xfrm>
            <a:off x="642397" y="2949914"/>
            <a:ext cx="2762817" cy="2854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518482A3-B532-4125-8AB0-E2683359A71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21" t="6274" r="23649" b="16130"/>
          <a:stretch/>
        </p:blipFill>
        <p:spPr>
          <a:xfrm>
            <a:off x="9915191" y="4377278"/>
            <a:ext cx="1974616" cy="232429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BC4E0031-9848-4437-8B22-521DD33AD2B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01" t="12157" r="25310" b="7647"/>
          <a:stretch/>
        </p:blipFill>
        <p:spPr>
          <a:xfrm>
            <a:off x="148844" y="494936"/>
            <a:ext cx="2463441" cy="295259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20708829"/>
      </p:ext>
    </p:extLst>
  </p:cSld>
  <p:clrMapOvr>
    <a:masterClrMapping/>
  </p:clrMapOvr>
</p:sld>
</file>

<file path=ppt/theme/theme1.xml><?xml version="1.0" encoding="utf-8"?>
<a:theme xmlns:a="http://schemas.openxmlformats.org/drawingml/2006/main" name="飛行機雲">
  <a:themeElements>
    <a:clrScheme name="飛行機雲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飛行機雲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飛行機雲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TM04033937[[fn=飛行機雲]]</Template>
  <TotalTime>484</TotalTime>
  <Words>110</Words>
  <Application>Microsoft Office PowerPoint</Application>
  <PresentationFormat>ワイド画面</PresentationFormat>
  <Paragraphs>22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HGS明朝E</vt:lpstr>
      <vt:lpstr>ＭＳ Ｐゴシック</vt:lpstr>
      <vt:lpstr>Arial</vt:lpstr>
      <vt:lpstr>Century Gothic</vt:lpstr>
      <vt:lpstr>飛行機雲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池田 智恵</dc:creator>
  <cp:lastModifiedBy>井藤 龍真</cp:lastModifiedBy>
  <cp:revision>42</cp:revision>
  <cp:lastPrinted>2022-06-14T01:08:56Z</cp:lastPrinted>
  <dcterms:created xsi:type="dcterms:W3CDTF">2021-06-09T09:14:44Z</dcterms:created>
  <dcterms:modified xsi:type="dcterms:W3CDTF">2024-09-25T01:54:52Z</dcterms:modified>
</cp:coreProperties>
</file>